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679700" y="505460"/>
            <a:ext cx="2449830" cy="20853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985135" y="2190750"/>
            <a:ext cx="1790065" cy="3187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DataSourceProxy</a:t>
            </a:r>
            <a:r>
              <a:rPr lang="en-US" altLang="zh-CN" sz="1400">
                <a:solidFill>
                  <a:srgbClr val="FF0000"/>
                </a:solidFill>
              </a:rPr>
              <a:t>  RM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3292475" y="2791460"/>
            <a:ext cx="1174115" cy="382905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171825" y="1169035"/>
            <a:ext cx="1602740" cy="227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业务操作</a:t>
            </a:r>
            <a:r>
              <a:rPr lang="en-US" altLang="zh-CN" sz="1200"/>
              <a:t> sql--</a:t>
            </a:r>
            <a:r>
              <a:rPr lang="zh-CN" altLang="en-US" sz="1200"/>
              <a:t>业务表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3171825" y="1765300"/>
            <a:ext cx="1602740" cy="236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回滚日志</a:t>
            </a:r>
            <a:r>
              <a:rPr lang="en-US" altLang="zh-CN" sz="1200"/>
              <a:t> sql--</a:t>
            </a:r>
            <a:r>
              <a:rPr lang="zh-CN" altLang="en-US" sz="1200"/>
              <a:t>日志表</a:t>
            </a:r>
            <a:endParaRPr lang="zh-CN" altLang="en-US" sz="1200"/>
          </a:p>
        </p:txBody>
      </p:sp>
      <p:sp>
        <p:nvSpPr>
          <p:cNvPr id="9" name="左大括号 8"/>
          <p:cNvSpPr/>
          <p:nvPr/>
        </p:nvSpPr>
        <p:spPr>
          <a:xfrm>
            <a:off x="2844165" y="1252855"/>
            <a:ext cx="255270" cy="655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5" idx="2"/>
            <a:endCxn id="6" idx="1"/>
          </p:cNvCxnSpPr>
          <p:nvPr/>
        </p:nvCxnSpPr>
        <p:spPr>
          <a:xfrm flipH="1">
            <a:off x="3879850" y="2509520"/>
            <a:ext cx="635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679700" y="3959860"/>
            <a:ext cx="2449830" cy="15938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984500" y="5017770"/>
            <a:ext cx="1790065" cy="3822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DataSourceProxy</a:t>
            </a:r>
            <a:r>
              <a:rPr lang="en-US" altLang="zh-CN" sz="1400">
                <a:solidFill>
                  <a:srgbClr val="FF0000"/>
                </a:solidFill>
              </a:rPr>
              <a:t> RM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4" name="圆柱形 13"/>
          <p:cNvSpPr/>
          <p:nvPr/>
        </p:nvSpPr>
        <p:spPr>
          <a:xfrm>
            <a:off x="3293110" y="5754370"/>
            <a:ext cx="1174115" cy="382905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171825" y="4197350"/>
            <a:ext cx="1602740" cy="227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业务操作</a:t>
            </a:r>
            <a:r>
              <a:rPr lang="en-US" altLang="zh-CN" sz="1200"/>
              <a:t> sql--</a:t>
            </a:r>
            <a:r>
              <a:rPr lang="zh-CN" altLang="en-US" sz="1200"/>
              <a:t>业务表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3171825" y="4652645"/>
            <a:ext cx="1602740" cy="236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回滚日志</a:t>
            </a:r>
            <a:r>
              <a:rPr lang="en-US" altLang="zh-CN" sz="1200"/>
              <a:t> sql--</a:t>
            </a:r>
            <a:r>
              <a:rPr lang="zh-CN" altLang="en-US" sz="1200"/>
              <a:t>日志表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>
            <a:off x="2844165" y="4215765"/>
            <a:ext cx="255270" cy="655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3" idx="2"/>
            <a:endCxn id="14" idx="1"/>
          </p:cNvCxnSpPr>
          <p:nvPr/>
        </p:nvCxnSpPr>
        <p:spPr>
          <a:xfrm>
            <a:off x="3879850" y="5400040"/>
            <a:ext cx="635" cy="35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69745" y="13976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69745" y="456311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845550" y="572770"/>
            <a:ext cx="1329690" cy="5619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TC</a:t>
            </a:r>
            <a:endParaRPr lang="en-US" altLang="zh-CN" sz="240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5" idx="3"/>
          </p:cNvCxnSpPr>
          <p:nvPr/>
        </p:nvCxnSpPr>
        <p:spPr>
          <a:xfrm flipV="1">
            <a:off x="4775200" y="2348865"/>
            <a:ext cx="400685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770755" y="5207000"/>
            <a:ext cx="4020185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92930" y="3349625"/>
            <a:ext cx="964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feign </a:t>
            </a:r>
            <a:r>
              <a:rPr lang="zh-CN" altLang="en-US" sz="1400"/>
              <a:t>调用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2984500" y="655320"/>
            <a:ext cx="1840230" cy="281940"/>
          </a:xfrm>
          <a:prstGeom prst="rect">
            <a:avLst/>
          </a:prstGeom>
          <a:ln w="15875" cmpd="sng">
            <a:solidFill>
              <a:srgbClr val="00B0F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@GlobalTransac</a:t>
            </a:r>
            <a:r>
              <a:rPr lang="en-US" altLang="zh-CN" sz="1400">
                <a:solidFill>
                  <a:srgbClr val="FF0000"/>
                </a:solidFill>
              </a:rPr>
              <a:t>  TM</a:t>
            </a:r>
            <a:endParaRPr lang="en-US" altLang="zh-CN" sz="140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>
            <a:off x="4824730" y="796290"/>
            <a:ext cx="3984625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05955" y="572770"/>
            <a:ext cx="17760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开启全局事务，返回</a:t>
            </a:r>
            <a:r>
              <a:rPr lang="en-US" altLang="zh-CN" sz="1000"/>
              <a:t> XID</a:t>
            </a:r>
            <a:endParaRPr lang="en-US" altLang="zh-CN" sz="1000"/>
          </a:p>
        </p:txBody>
      </p:sp>
      <p:sp>
        <p:nvSpPr>
          <p:cNvPr id="31" name="矩形 30"/>
          <p:cNvSpPr/>
          <p:nvPr/>
        </p:nvSpPr>
        <p:spPr>
          <a:xfrm>
            <a:off x="3171825" y="1463040"/>
            <a:ext cx="1602740" cy="236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远程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cxnSp>
        <p:nvCxnSpPr>
          <p:cNvPr id="32" name="肘形连接符 31"/>
          <p:cNvCxnSpPr>
            <a:stCxn id="31" idx="3"/>
            <a:endCxn id="12" idx="3"/>
          </p:cNvCxnSpPr>
          <p:nvPr/>
        </p:nvCxnSpPr>
        <p:spPr>
          <a:xfrm>
            <a:off x="4774565" y="1581150"/>
            <a:ext cx="354965" cy="3175635"/>
          </a:xfrm>
          <a:prstGeom prst="bentConnector3">
            <a:avLst>
              <a:gd name="adj1" fmla="val 167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69505" y="2103755"/>
            <a:ext cx="1102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注册分支</a:t>
            </a:r>
            <a:r>
              <a:rPr lang="zh-CN" altLang="en-US" sz="1000"/>
              <a:t>事务</a:t>
            </a:r>
            <a:endParaRPr lang="zh-CN" altLang="en-US" sz="1000"/>
          </a:p>
        </p:txBody>
      </p:sp>
      <p:sp>
        <p:nvSpPr>
          <p:cNvPr id="46" name="矩形 45"/>
          <p:cNvSpPr/>
          <p:nvPr/>
        </p:nvSpPr>
        <p:spPr>
          <a:xfrm>
            <a:off x="5703570" y="1125855"/>
            <a:ext cx="1302385" cy="911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21375" y="1699260"/>
            <a:ext cx="867410" cy="246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提交本地</a:t>
            </a:r>
            <a:r>
              <a:rPr lang="zh-CN" altLang="en-US" sz="1000"/>
              <a:t>锁</a:t>
            </a:r>
            <a:endParaRPr lang="zh-CN" altLang="en-US" sz="1000"/>
          </a:p>
        </p:txBody>
      </p:sp>
      <p:sp>
        <p:nvSpPr>
          <p:cNvPr id="48" name="矩形 47"/>
          <p:cNvSpPr/>
          <p:nvPr/>
        </p:nvSpPr>
        <p:spPr>
          <a:xfrm>
            <a:off x="5920740" y="1262380"/>
            <a:ext cx="867410" cy="246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获取本地</a:t>
            </a:r>
            <a:r>
              <a:rPr lang="zh-CN" altLang="en-US" sz="1000"/>
              <a:t>锁</a:t>
            </a:r>
            <a:endParaRPr lang="zh-CN" altLang="en-US" sz="1000"/>
          </a:p>
        </p:txBody>
      </p:sp>
      <p:sp>
        <p:nvSpPr>
          <p:cNvPr id="49" name="矩形 48"/>
          <p:cNvSpPr/>
          <p:nvPr/>
        </p:nvSpPr>
        <p:spPr>
          <a:xfrm>
            <a:off x="5702935" y="4050665"/>
            <a:ext cx="1302385" cy="911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20740" y="4624070"/>
            <a:ext cx="867410" cy="246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提交本地</a:t>
            </a:r>
            <a:r>
              <a:rPr lang="zh-CN" altLang="en-US" sz="1000"/>
              <a:t>锁</a:t>
            </a:r>
            <a:endParaRPr lang="zh-CN" altLang="en-US" sz="1000"/>
          </a:p>
        </p:txBody>
      </p:sp>
      <p:sp>
        <p:nvSpPr>
          <p:cNvPr id="51" name="矩形 50"/>
          <p:cNvSpPr/>
          <p:nvPr/>
        </p:nvSpPr>
        <p:spPr>
          <a:xfrm>
            <a:off x="5920105" y="4187190"/>
            <a:ext cx="867410" cy="246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获取本地</a:t>
            </a:r>
            <a:r>
              <a:rPr lang="zh-CN" altLang="en-US" sz="1000"/>
              <a:t>锁</a:t>
            </a:r>
            <a:endParaRPr lang="zh-CN" altLang="en-US" sz="1000"/>
          </a:p>
        </p:txBody>
      </p:sp>
      <p:cxnSp>
        <p:nvCxnSpPr>
          <p:cNvPr id="52" name="直接箭头连接符 51"/>
          <p:cNvCxnSpPr>
            <a:stCxn id="47" idx="3"/>
          </p:cNvCxnSpPr>
          <p:nvPr/>
        </p:nvCxnSpPr>
        <p:spPr>
          <a:xfrm>
            <a:off x="6788785" y="1822450"/>
            <a:ext cx="200215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0" idx="3"/>
          </p:cNvCxnSpPr>
          <p:nvPr/>
        </p:nvCxnSpPr>
        <p:spPr>
          <a:xfrm>
            <a:off x="6788150" y="4747260"/>
            <a:ext cx="201168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597775" y="1581150"/>
            <a:ext cx="974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上报提交</a:t>
            </a:r>
            <a:r>
              <a:rPr lang="zh-CN" altLang="en-US" sz="1000"/>
              <a:t>状态</a:t>
            </a:r>
            <a:endParaRPr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7597775" y="4502150"/>
            <a:ext cx="974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上报提交</a:t>
            </a:r>
            <a:r>
              <a:rPr lang="zh-CN" altLang="en-US" sz="1000"/>
              <a:t>状态</a:t>
            </a:r>
            <a:endParaRPr lang="zh-CN" altLang="en-US" sz="1000"/>
          </a:p>
        </p:txBody>
      </p:sp>
      <p:sp>
        <p:nvSpPr>
          <p:cNvPr id="60" name="文本框 59"/>
          <p:cNvSpPr txBox="1"/>
          <p:nvPr/>
        </p:nvSpPr>
        <p:spPr>
          <a:xfrm>
            <a:off x="7597775" y="4963795"/>
            <a:ext cx="1102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注册分支</a:t>
            </a:r>
            <a:r>
              <a:rPr lang="zh-CN" altLang="en-US" sz="1000"/>
              <a:t>事务</a:t>
            </a:r>
            <a:endParaRPr lang="zh-CN" altLang="en-US" sz="1000"/>
          </a:p>
        </p:txBody>
      </p:sp>
      <p:sp>
        <p:nvSpPr>
          <p:cNvPr id="65" name="椭圆 64"/>
          <p:cNvSpPr/>
          <p:nvPr/>
        </p:nvSpPr>
        <p:spPr>
          <a:xfrm>
            <a:off x="7243445" y="2126615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67" name="椭圆 66"/>
          <p:cNvSpPr/>
          <p:nvPr/>
        </p:nvSpPr>
        <p:spPr>
          <a:xfrm>
            <a:off x="6787515" y="595630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68" name="椭圆 67"/>
          <p:cNvSpPr/>
          <p:nvPr/>
        </p:nvSpPr>
        <p:spPr>
          <a:xfrm>
            <a:off x="7388225" y="4963795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69" name="椭圆 68"/>
          <p:cNvSpPr/>
          <p:nvPr/>
        </p:nvSpPr>
        <p:spPr>
          <a:xfrm>
            <a:off x="5638800" y="1262380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70" name="椭圆 69"/>
          <p:cNvSpPr/>
          <p:nvPr/>
        </p:nvSpPr>
        <p:spPr>
          <a:xfrm>
            <a:off x="5638800" y="4211320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71" name="椭圆 70"/>
          <p:cNvSpPr/>
          <p:nvPr/>
        </p:nvSpPr>
        <p:spPr>
          <a:xfrm>
            <a:off x="5638800" y="4639310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72" name="椭圆 71"/>
          <p:cNvSpPr/>
          <p:nvPr/>
        </p:nvSpPr>
        <p:spPr>
          <a:xfrm>
            <a:off x="7388225" y="4513580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74" name="椭圆 73"/>
          <p:cNvSpPr/>
          <p:nvPr/>
        </p:nvSpPr>
        <p:spPr>
          <a:xfrm>
            <a:off x="5640070" y="1715135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7</a:t>
            </a:r>
            <a:endParaRPr lang="en-US" altLang="zh-CN" sz="1400"/>
          </a:p>
        </p:txBody>
      </p:sp>
      <p:sp>
        <p:nvSpPr>
          <p:cNvPr id="75" name="椭圆 74"/>
          <p:cNvSpPr/>
          <p:nvPr/>
        </p:nvSpPr>
        <p:spPr>
          <a:xfrm>
            <a:off x="7388225" y="1581150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8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6076315" y="2505075"/>
            <a:ext cx="18567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00B0F0"/>
                </a:solidFill>
              </a:rPr>
              <a:t>提交全局事务，删除回滚日志</a:t>
            </a:r>
            <a:endParaRPr lang="zh-CN" altLang="en-US" sz="1000">
              <a:solidFill>
                <a:srgbClr val="00B0F0"/>
              </a:solidFill>
            </a:endParaRPr>
          </a:p>
        </p:txBody>
      </p:sp>
      <p:cxnSp>
        <p:nvCxnSpPr>
          <p:cNvPr id="80" name="肘形连接符 79"/>
          <p:cNvCxnSpPr>
            <a:endCxn id="5" idx="3"/>
          </p:cNvCxnSpPr>
          <p:nvPr/>
        </p:nvCxnSpPr>
        <p:spPr>
          <a:xfrm rot="10800000">
            <a:off x="4774565" y="2350135"/>
            <a:ext cx="4023995" cy="400050"/>
          </a:xfrm>
          <a:prstGeom prst="bentConnector3">
            <a:avLst>
              <a:gd name="adj1" fmla="val 71279"/>
            </a:avLst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5" idx="3"/>
          </p:cNvCxnSpPr>
          <p:nvPr/>
        </p:nvCxnSpPr>
        <p:spPr>
          <a:xfrm rot="10800000">
            <a:off x="4774565" y="2350135"/>
            <a:ext cx="4015105" cy="882650"/>
          </a:xfrm>
          <a:prstGeom prst="bentConnector3">
            <a:avLst>
              <a:gd name="adj1" fmla="val 71089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13" idx="3"/>
          </p:cNvCxnSpPr>
          <p:nvPr/>
        </p:nvCxnSpPr>
        <p:spPr>
          <a:xfrm rot="10800000">
            <a:off x="4773930" y="5208270"/>
            <a:ext cx="4025265" cy="409575"/>
          </a:xfrm>
          <a:prstGeom prst="bentConnector3">
            <a:avLst>
              <a:gd name="adj1" fmla="val 71257"/>
            </a:avLst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13" idx="3"/>
          </p:cNvCxnSpPr>
          <p:nvPr/>
        </p:nvCxnSpPr>
        <p:spPr>
          <a:xfrm rot="10800000">
            <a:off x="4773930" y="5208270"/>
            <a:ext cx="4062095" cy="782955"/>
          </a:xfrm>
          <a:prstGeom prst="bentConnector3">
            <a:avLst>
              <a:gd name="adj1" fmla="val 71299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076315" y="5372735"/>
            <a:ext cx="18567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00B0F0"/>
                </a:solidFill>
              </a:rPr>
              <a:t>提交全局事务，删除回滚日志</a:t>
            </a:r>
            <a:endParaRPr lang="zh-CN" altLang="en-US" sz="1000">
              <a:solidFill>
                <a:srgbClr val="00B0F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921375" y="2987675"/>
            <a:ext cx="20116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C00000"/>
                </a:solidFill>
              </a:rPr>
              <a:t>回滚全局事务，</a:t>
            </a:r>
            <a:r>
              <a:rPr lang="zh-CN" altLang="en-US" sz="1000">
                <a:solidFill>
                  <a:srgbClr val="C00000"/>
                </a:solidFill>
              </a:rPr>
              <a:t>执行回滚日志</a:t>
            </a:r>
            <a:r>
              <a:rPr lang="en-US" altLang="zh-CN" sz="1000">
                <a:solidFill>
                  <a:srgbClr val="C00000"/>
                </a:solidFill>
              </a:rPr>
              <a:t>sql</a:t>
            </a:r>
            <a:endParaRPr lang="en-US" altLang="zh-CN" sz="1000">
              <a:solidFill>
                <a:srgbClr val="C0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922010" y="5746115"/>
            <a:ext cx="2011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C00000"/>
                </a:solidFill>
              </a:rPr>
              <a:t>回滚全局事务，</a:t>
            </a:r>
            <a:r>
              <a:rPr lang="zh-CN" altLang="en-US" sz="1000">
                <a:solidFill>
                  <a:srgbClr val="C00000"/>
                </a:solidFill>
              </a:rPr>
              <a:t>执行回滚日志</a:t>
            </a:r>
            <a:r>
              <a:rPr lang="en-US" altLang="zh-CN" sz="1000">
                <a:solidFill>
                  <a:srgbClr val="C00000"/>
                </a:solidFill>
              </a:rPr>
              <a:t>sql</a:t>
            </a:r>
            <a:endParaRPr lang="en-US" altLang="zh-CN" sz="1000">
              <a:solidFill>
                <a:srgbClr val="C00000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825105" y="2516505"/>
            <a:ext cx="626745" cy="2222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9-a</a:t>
            </a:r>
            <a:endParaRPr lang="en-US" altLang="zh-CN" sz="1400"/>
          </a:p>
        </p:txBody>
      </p:sp>
      <p:sp>
        <p:nvSpPr>
          <p:cNvPr id="88" name="椭圆 87"/>
          <p:cNvSpPr/>
          <p:nvPr/>
        </p:nvSpPr>
        <p:spPr>
          <a:xfrm>
            <a:off x="7825105" y="5372735"/>
            <a:ext cx="626745" cy="2222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9-a</a:t>
            </a:r>
            <a:endParaRPr lang="en-US" altLang="zh-CN" sz="1400"/>
          </a:p>
        </p:txBody>
      </p:sp>
      <p:sp>
        <p:nvSpPr>
          <p:cNvPr id="89" name="椭圆 88"/>
          <p:cNvSpPr/>
          <p:nvPr/>
        </p:nvSpPr>
        <p:spPr>
          <a:xfrm>
            <a:off x="7835900" y="2952115"/>
            <a:ext cx="62674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9-b</a:t>
            </a:r>
            <a:endParaRPr lang="en-US" altLang="zh-CN" sz="1400"/>
          </a:p>
        </p:txBody>
      </p:sp>
      <p:sp>
        <p:nvSpPr>
          <p:cNvPr id="90" name="椭圆 89"/>
          <p:cNvSpPr/>
          <p:nvPr/>
        </p:nvSpPr>
        <p:spPr>
          <a:xfrm>
            <a:off x="7825105" y="5768975"/>
            <a:ext cx="62674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9-b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宽屏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2944</cp:lastModifiedBy>
  <cp:revision>5</cp:revision>
  <dcterms:created xsi:type="dcterms:W3CDTF">2021-04-21T08:32:31Z</dcterms:created>
  <dcterms:modified xsi:type="dcterms:W3CDTF">2021-04-21T11:53:45Z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137205BA580540A29CD3169E62D6F581</vt:lpwstr>
  </property>
  <property fmtid="{D5CDD505-2E9C-101B-9397-08002B2CF9AE}" pid="3" name="KSOProductBuildVer">
    <vt:lpwstr>2052-11.1.0.10356</vt:lpwstr>
  </property>
</Properties>
</file>