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894070" y="2112645"/>
            <a:ext cx="1822450" cy="10560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基础模块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1200"/>
              <a:t>账号授权 </a:t>
            </a:r>
            <a:r>
              <a:rPr lang="en-US" altLang="zh-CN" sz="1200"/>
              <a:t>+ </a:t>
            </a:r>
            <a:r>
              <a:rPr lang="zh-CN" altLang="en-US" sz="1200"/>
              <a:t>基础数据 </a:t>
            </a:r>
            <a:endParaRPr lang="zh-CN" altLang="en-US" sz="1200"/>
          </a:p>
          <a:p>
            <a:pPr algn="ctr"/>
            <a:r>
              <a:rPr lang="zh-CN" altLang="en-US" sz="1200"/>
              <a:t>订单转换 </a:t>
            </a:r>
            <a:r>
              <a:rPr lang="en-US" altLang="zh-CN" sz="1200"/>
              <a:t>+ </a:t>
            </a:r>
            <a:r>
              <a:rPr lang="zh-CN" altLang="en-US" sz="1200"/>
              <a:t>数据回推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1286510" y="2112645"/>
            <a:ext cx="1812925" cy="10560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订单推送模块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1200"/>
              <a:t>订单数据接收，拉取</a:t>
            </a:r>
            <a:endParaRPr lang="zh-CN" altLang="en-US" sz="1200"/>
          </a:p>
        </p:txBody>
      </p:sp>
      <p:sp>
        <p:nvSpPr>
          <p:cNvPr id="6" name="圆角矩形 5"/>
          <p:cNvSpPr/>
          <p:nvPr/>
        </p:nvSpPr>
        <p:spPr>
          <a:xfrm>
            <a:off x="3680460" y="2112645"/>
            <a:ext cx="1813560" cy="10560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报表分析模块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1200"/>
              <a:t>分析预报，出库，信息回推情况</a:t>
            </a:r>
            <a:r>
              <a:rPr lang="en-US" altLang="zh-CN" sz="1200"/>
              <a:t>, </a:t>
            </a:r>
            <a:r>
              <a:rPr lang="zh-CN" altLang="en-US" sz="1200"/>
              <a:t>报表下载</a:t>
            </a:r>
            <a:endParaRPr lang="zh-CN" altLang="en-US" sz="1200"/>
          </a:p>
        </p:txBody>
      </p:sp>
      <p:sp>
        <p:nvSpPr>
          <p:cNvPr id="61" name="圆角矩形 60"/>
          <p:cNvSpPr/>
          <p:nvPr/>
        </p:nvSpPr>
        <p:spPr>
          <a:xfrm>
            <a:off x="4059555" y="4720590"/>
            <a:ext cx="1056005" cy="364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dbproxy</a:t>
            </a:r>
            <a:endParaRPr lang="en-US" altLang="zh-CN" sz="1600"/>
          </a:p>
        </p:txBody>
      </p:sp>
      <p:sp>
        <p:nvSpPr>
          <p:cNvPr id="77" name="圆角矩形 76"/>
          <p:cNvSpPr/>
          <p:nvPr/>
        </p:nvSpPr>
        <p:spPr>
          <a:xfrm>
            <a:off x="3497580" y="5440680"/>
            <a:ext cx="842645" cy="3638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mysql</a:t>
            </a:r>
            <a:r>
              <a:rPr lang="zh-CN" altLang="en-US" sz="1400"/>
              <a:t>主</a:t>
            </a:r>
            <a:endParaRPr lang="zh-CN" altLang="en-US" sz="1400"/>
          </a:p>
        </p:txBody>
      </p:sp>
      <p:sp>
        <p:nvSpPr>
          <p:cNvPr id="79" name="圆角矩形 78"/>
          <p:cNvSpPr/>
          <p:nvPr/>
        </p:nvSpPr>
        <p:spPr>
          <a:xfrm>
            <a:off x="4828540" y="5440680"/>
            <a:ext cx="842645" cy="3638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mysql</a:t>
            </a:r>
            <a:r>
              <a:rPr lang="zh-CN" altLang="en-US" sz="1400"/>
              <a:t>从</a:t>
            </a:r>
            <a:endParaRPr lang="zh-CN" altLang="en-US" sz="1400"/>
          </a:p>
        </p:txBody>
      </p:sp>
      <p:cxnSp>
        <p:nvCxnSpPr>
          <p:cNvPr id="128" name="直接箭头连接符 127"/>
          <p:cNvCxnSpPr>
            <a:stCxn id="61" idx="2"/>
            <a:endCxn id="77" idx="0"/>
          </p:cNvCxnSpPr>
          <p:nvPr/>
        </p:nvCxnSpPr>
        <p:spPr>
          <a:xfrm flipH="1">
            <a:off x="3919220" y="5085080"/>
            <a:ext cx="668655" cy="35560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79" idx="0"/>
          </p:cNvCxnSpPr>
          <p:nvPr/>
        </p:nvCxnSpPr>
        <p:spPr>
          <a:xfrm>
            <a:off x="4578350" y="5086350"/>
            <a:ext cx="671830" cy="35433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77" idx="3"/>
            <a:endCxn id="79" idx="1"/>
          </p:cNvCxnSpPr>
          <p:nvPr/>
        </p:nvCxnSpPr>
        <p:spPr>
          <a:xfrm>
            <a:off x="4340225" y="5622925"/>
            <a:ext cx="488315" cy="0"/>
          </a:xfrm>
          <a:prstGeom prst="straightConnector1">
            <a:avLst/>
          </a:prstGeom>
          <a:ln w="12700" cmpd="sng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61" idx="0"/>
          </p:cNvCxnSpPr>
          <p:nvPr/>
        </p:nvCxnSpPr>
        <p:spPr>
          <a:xfrm flipH="1">
            <a:off x="4587875" y="3168650"/>
            <a:ext cx="2217420" cy="155194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382760" y="2112645"/>
            <a:ext cx="1822450" cy="10560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仓储应用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1200"/>
              <a:t>库存管理，打包出库</a:t>
            </a:r>
            <a:endParaRPr lang="zh-CN" altLang="en-US" sz="1200"/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>
            <a:off x="7716520" y="2640965"/>
            <a:ext cx="1666240" cy="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6137910" y="4172585"/>
            <a:ext cx="667385" cy="3644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redis</a:t>
            </a:r>
            <a:endParaRPr lang="en-US" altLang="zh-CN" sz="1600"/>
          </a:p>
        </p:txBody>
      </p:sp>
      <p:cxnSp>
        <p:nvCxnSpPr>
          <p:cNvPr id="12" name="直接箭头连接符 11"/>
          <p:cNvCxnSpPr>
            <a:stCxn id="79" idx="0"/>
            <a:endCxn id="76" idx="2"/>
          </p:cNvCxnSpPr>
          <p:nvPr/>
        </p:nvCxnSpPr>
        <p:spPr>
          <a:xfrm flipV="1">
            <a:off x="5250180" y="4537075"/>
            <a:ext cx="1221740" cy="903605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6" idx="0"/>
          </p:cNvCxnSpPr>
          <p:nvPr/>
        </p:nvCxnSpPr>
        <p:spPr>
          <a:xfrm flipH="1">
            <a:off x="6471920" y="3168650"/>
            <a:ext cx="333375" cy="1003935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6" idx="0"/>
          </p:cNvCxnSpPr>
          <p:nvPr/>
        </p:nvCxnSpPr>
        <p:spPr>
          <a:xfrm>
            <a:off x="4587240" y="3168650"/>
            <a:ext cx="1884680" cy="1003935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76" idx="0"/>
          </p:cNvCxnSpPr>
          <p:nvPr/>
        </p:nvCxnSpPr>
        <p:spPr>
          <a:xfrm>
            <a:off x="2193290" y="3168650"/>
            <a:ext cx="4278630" cy="1003935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8060055" y="2640965"/>
            <a:ext cx="979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feign</a:t>
            </a:r>
            <a:r>
              <a:rPr lang="zh-CN" altLang="en-US" sz="1400"/>
              <a:t>调用</a:t>
            </a:r>
            <a:endParaRPr lang="zh-CN" altLang="en-US" sz="1400"/>
          </a:p>
        </p:txBody>
      </p:sp>
      <p:cxnSp>
        <p:nvCxnSpPr>
          <p:cNvPr id="16" name="直接箭头连接符 15"/>
          <p:cNvCxnSpPr>
            <a:stCxn id="5" idx="2"/>
            <a:endCxn id="61" idx="0"/>
          </p:cNvCxnSpPr>
          <p:nvPr/>
        </p:nvCxnSpPr>
        <p:spPr>
          <a:xfrm>
            <a:off x="2193290" y="3168650"/>
            <a:ext cx="2394585" cy="155194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61" idx="0"/>
          </p:cNvCxnSpPr>
          <p:nvPr/>
        </p:nvCxnSpPr>
        <p:spPr>
          <a:xfrm>
            <a:off x="4587240" y="3168650"/>
            <a:ext cx="635" cy="155194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1665605" y="5440045"/>
            <a:ext cx="1056005" cy="3644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mongodb</a:t>
            </a:r>
            <a:endParaRPr lang="en-US" altLang="zh-CN" sz="1600"/>
          </a:p>
        </p:txBody>
      </p:sp>
      <p:cxnSp>
        <p:nvCxnSpPr>
          <p:cNvPr id="18" name="直接箭头连接符 17"/>
          <p:cNvCxnSpPr>
            <a:stCxn id="5" idx="2"/>
            <a:endCxn id="60" idx="0"/>
          </p:cNvCxnSpPr>
          <p:nvPr/>
        </p:nvCxnSpPr>
        <p:spPr>
          <a:xfrm>
            <a:off x="2193290" y="3168650"/>
            <a:ext cx="635" cy="22713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8187055" y="5440680"/>
            <a:ext cx="1056005" cy="364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rabbitmq</a:t>
            </a:r>
            <a:endParaRPr lang="en-US" altLang="zh-CN" sz="1600"/>
          </a:p>
        </p:txBody>
      </p:sp>
      <p:cxnSp>
        <p:nvCxnSpPr>
          <p:cNvPr id="21" name="直接箭头连接符 20"/>
          <p:cNvCxnSpPr>
            <a:stCxn id="10" idx="2"/>
            <a:endCxn id="20" idx="0"/>
          </p:cNvCxnSpPr>
          <p:nvPr/>
        </p:nvCxnSpPr>
        <p:spPr>
          <a:xfrm flipH="1">
            <a:off x="8715375" y="3168650"/>
            <a:ext cx="1578610" cy="2272030"/>
          </a:xfrm>
          <a:prstGeom prst="straightConnector1">
            <a:avLst/>
          </a:prstGeom>
          <a:ln w="12700" cmpd="sng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0"/>
            <a:endCxn id="4" idx="2"/>
          </p:cNvCxnSpPr>
          <p:nvPr/>
        </p:nvCxnSpPr>
        <p:spPr>
          <a:xfrm flipH="1" flipV="1">
            <a:off x="6805295" y="3168650"/>
            <a:ext cx="1910080" cy="2272030"/>
          </a:xfrm>
          <a:prstGeom prst="straightConnector1">
            <a:avLst/>
          </a:prstGeom>
          <a:ln w="12700" cmpd="sng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431405" y="3223260"/>
            <a:ext cx="1038860" cy="447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单点登录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4" idx="2"/>
            <a:endCxn id="23" idx="1"/>
          </p:cNvCxnSpPr>
          <p:nvPr/>
        </p:nvCxnSpPr>
        <p:spPr>
          <a:xfrm>
            <a:off x="6805295" y="3168650"/>
            <a:ext cx="626110" cy="2781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87120" y="855345"/>
            <a:ext cx="2211705" cy="374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ebay, amazon </a:t>
            </a:r>
            <a:r>
              <a:rPr lang="zh-CN" altLang="en-US" sz="1400"/>
              <a:t>电商平台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2"/>
            <a:endCxn id="5" idx="0"/>
          </p:cNvCxnSpPr>
          <p:nvPr/>
        </p:nvCxnSpPr>
        <p:spPr>
          <a:xfrm>
            <a:off x="2193290" y="1229360"/>
            <a:ext cx="0" cy="8832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941435" y="4641850"/>
            <a:ext cx="1126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订单出库</a:t>
            </a:r>
            <a:endParaRPr lang="zh-CN" altLang="en-US" sz="1400"/>
          </a:p>
          <a:p>
            <a:pPr algn="ctr"/>
            <a:r>
              <a:rPr lang="zh-CN" altLang="en-US" sz="1400"/>
              <a:t>消息通知</a:t>
            </a:r>
            <a:endParaRPr lang="zh-CN" altLang="en-US" sz="1400"/>
          </a:p>
        </p:txBody>
      </p:sp>
      <p:sp>
        <p:nvSpPr>
          <p:cNvPr id="56" name="圆角矩形 55"/>
          <p:cNvSpPr/>
          <p:nvPr/>
        </p:nvSpPr>
        <p:spPr>
          <a:xfrm>
            <a:off x="5054600" y="855345"/>
            <a:ext cx="1304925" cy="3746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580"/>
              <a:t>nginx</a:t>
            </a:r>
            <a:endParaRPr lang="en-US" altLang="zh-CN" sz="1580"/>
          </a:p>
        </p:txBody>
      </p:sp>
      <p:cxnSp>
        <p:nvCxnSpPr>
          <p:cNvPr id="28" name="直接箭头连接符 27"/>
          <p:cNvCxnSpPr>
            <a:stCxn id="56" idx="2"/>
            <a:endCxn id="6" idx="0"/>
          </p:cNvCxnSpPr>
          <p:nvPr/>
        </p:nvCxnSpPr>
        <p:spPr>
          <a:xfrm flipH="1">
            <a:off x="4587240" y="1229995"/>
            <a:ext cx="1120140" cy="882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6" idx="2"/>
            <a:endCxn id="4" idx="0"/>
          </p:cNvCxnSpPr>
          <p:nvPr/>
        </p:nvCxnSpPr>
        <p:spPr>
          <a:xfrm>
            <a:off x="5707380" y="1229995"/>
            <a:ext cx="1097915" cy="882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105400" y="1336675"/>
            <a:ext cx="1183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双实例部署</a:t>
            </a:r>
            <a:endParaRPr lang="zh-CN" altLang="en-US" sz="1200"/>
          </a:p>
        </p:txBody>
      </p:sp>
      <p:cxnSp>
        <p:nvCxnSpPr>
          <p:cNvPr id="33" name="直接箭头连接符 32"/>
          <p:cNvCxnSpPr>
            <a:stCxn id="25" idx="2"/>
            <a:endCxn id="4" idx="0"/>
          </p:cNvCxnSpPr>
          <p:nvPr/>
        </p:nvCxnSpPr>
        <p:spPr>
          <a:xfrm>
            <a:off x="2193290" y="1229360"/>
            <a:ext cx="4612005" cy="883285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638925" y="5440045"/>
            <a:ext cx="1108710" cy="3638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consul </a:t>
            </a:r>
            <a:r>
              <a:rPr lang="zh-CN" altLang="en-US" sz="1000"/>
              <a:t>注册中心</a:t>
            </a:r>
            <a:endParaRPr lang="zh-CN" altLang="en-US" sz="1000"/>
          </a:p>
        </p:txBody>
      </p:sp>
      <p:cxnSp>
        <p:nvCxnSpPr>
          <p:cNvPr id="35" name="直接箭头连接符 34"/>
          <p:cNvCxnSpPr>
            <a:stCxn id="4" idx="2"/>
            <a:endCxn id="34" idx="0"/>
          </p:cNvCxnSpPr>
          <p:nvPr/>
        </p:nvCxnSpPr>
        <p:spPr>
          <a:xfrm>
            <a:off x="6805295" y="3168650"/>
            <a:ext cx="387985" cy="2271395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2"/>
            <a:endCxn id="34" idx="0"/>
          </p:cNvCxnSpPr>
          <p:nvPr/>
        </p:nvCxnSpPr>
        <p:spPr>
          <a:xfrm flipH="1">
            <a:off x="7193280" y="3168650"/>
            <a:ext cx="3100705" cy="2271395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2944</cp:lastModifiedBy>
  <cp:revision>5</cp:revision>
  <dcterms:created xsi:type="dcterms:W3CDTF">2021-03-05T07:48:02Z</dcterms:created>
  <dcterms:modified xsi:type="dcterms:W3CDTF">2021-03-05T08:43:57Z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