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592070" y="2547620"/>
            <a:ext cx="948690" cy="443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5" name="流程图: 磁盘 4"/>
          <p:cNvSpPr/>
          <p:nvPr/>
        </p:nvSpPr>
        <p:spPr>
          <a:xfrm>
            <a:off x="6930390" y="1619885"/>
            <a:ext cx="722630" cy="6102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Pod</a:t>
            </a:r>
            <a:endParaRPr lang="en-US" altLang="zh-CN" sz="2400"/>
          </a:p>
        </p:txBody>
      </p:sp>
      <p:sp>
        <p:nvSpPr>
          <p:cNvPr id="6" name="流程图: 磁盘 5"/>
          <p:cNvSpPr/>
          <p:nvPr/>
        </p:nvSpPr>
        <p:spPr>
          <a:xfrm>
            <a:off x="6930390" y="2464435"/>
            <a:ext cx="722630" cy="6102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Pod</a:t>
            </a:r>
            <a:endParaRPr lang="en-US" altLang="zh-CN" sz="2400"/>
          </a:p>
        </p:txBody>
      </p:sp>
      <p:sp>
        <p:nvSpPr>
          <p:cNvPr id="7" name="流程图: 磁盘 6"/>
          <p:cNvSpPr/>
          <p:nvPr/>
        </p:nvSpPr>
        <p:spPr>
          <a:xfrm>
            <a:off x="6930390" y="3312160"/>
            <a:ext cx="722630" cy="6102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Pod</a:t>
            </a:r>
            <a:endParaRPr lang="en-US" altLang="zh-CN" sz="2400"/>
          </a:p>
        </p:txBody>
      </p:sp>
      <p:sp>
        <p:nvSpPr>
          <p:cNvPr id="8" name="圆角矩形 7"/>
          <p:cNvSpPr/>
          <p:nvPr/>
        </p:nvSpPr>
        <p:spPr>
          <a:xfrm>
            <a:off x="4225290" y="2510790"/>
            <a:ext cx="1577975" cy="5181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/>
              <a:t>kube-proxy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4225290" y="3169920"/>
            <a:ext cx="1577975" cy="5181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lable-selector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438275" y="1661160"/>
            <a:ext cx="437515" cy="22180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12" name="肘形连接符 11"/>
          <p:cNvCxnSpPr>
            <a:stCxn id="8" idx="3"/>
            <a:endCxn id="5" idx="2"/>
          </p:cNvCxnSpPr>
          <p:nvPr/>
        </p:nvCxnSpPr>
        <p:spPr>
          <a:xfrm flipV="1">
            <a:off x="5803265" y="1925320"/>
            <a:ext cx="1127125" cy="844550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6" idx="2"/>
          </p:cNvCxnSpPr>
          <p:nvPr/>
        </p:nvCxnSpPr>
        <p:spPr>
          <a:xfrm>
            <a:off x="5815330" y="2759710"/>
            <a:ext cx="1115060" cy="10160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3"/>
            <a:endCxn id="7" idx="2"/>
          </p:cNvCxnSpPr>
          <p:nvPr/>
        </p:nvCxnSpPr>
        <p:spPr>
          <a:xfrm>
            <a:off x="5803265" y="2769870"/>
            <a:ext cx="1127125" cy="847725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  <a:endCxn id="5" idx="2"/>
          </p:cNvCxnSpPr>
          <p:nvPr/>
        </p:nvCxnSpPr>
        <p:spPr>
          <a:xfrm flipV="1">
            <a:off x="5803265" y="1925320"/>
            <a:ext cx="1127125" cy="1503680"/>
          </a:xfrm>
          <a:prstGeom prst="straightConnector1">
            <a:avLst/>
          </a:prstGeom>
          <a:ln w="12700" cmpd="sng">
            <a:solidFill>
              <a:schemeClr val="accent2">
                <a:lumMod val="40000"/>
                <a:lumOff val="60000"/>
              </a:schemeClr>
            </a:solidFill>
            <a:prstDash val="dash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</p:cNvCxnSpPr>
          <p:nvPr/>
        </p:nvCxnSpPr>
        <p:spPr>
          <a:xfrm flipV="1">
            <a:off x="5803265" y="2790825"/>
            <a:ext cx="1108710" cy="638175"/>
          </a:xfrm>
          <a:prstGeom prst="straightConnector1">
            <a:avLst/>
          </a:prstGeom>
          <a:ln w="12700" cmpd="sng">
            <a:solidFill>
              <a:schemeClr val="accent2">
                <a:lumMod val="40000"/>
                <a:lumOff val="60000"/>
              </a:schemeClr>
            </a:solidFill>
            <a:prstDash val="dash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2"/>
          </p:cNvCxnSpPr>
          <p:nvPr/>
        </p:nvCxnSpPr>
        <p:spPr>
          <a:xfrm>
            <a:off x="5815330" y="3418840"/>
            <a:ext cx="1115060" cy="198755"/>
          </a:xfrm>
          <a:prstGeom prst="straightConnector1">
            <a:avLst/>
          </a:prstGeom>
          <a:ln w="12700" cmpd="sng">
            <a:solidFill>
              <a:schemeClr val="accent2">
                <a:lumMod val="40000"/>
                <a:lumOff val="60000"/>
              </a:schemeClr>
            </a:solidFill>
            <a:prstDash val="dash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梯形 17"/>
          <p:cNvSpPr/>
          <p:nvPr/>
        </p:nvSpPr>
        <p:spPr>
          <a:xfrm>
            <a:off x="4645025" y="4277995"/>
            <a:ext cx="739140" cy="509270"/>
          </a:xfrm>
          <a:prstGeom prst="trapezoi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RC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5014595" y="3688080"/>
            <a:ext cx="0" cy="58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8" idx="1"/>
          </p:cNvCxnSpPr>
          <p:nvPr/>
        </p:nvCxnSpPr>
        <p:spPr>
          <a:xfrm>
            <a:off x="3540760" y="2769235"/>
            <a:ext cx="68453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4" idx="1"/>
          </p:cNvCxnSpPr>
          <p:nvPr/>
        </p:nvCxnSpPr>
        <p:spPr>
          <a:xfrm flipV="1">
            <a:off x="1875790" y="2769235"/>
            <a:ext cx="71628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88435" y="1278255"/>
            <a:ext cx="2051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</a:rPr>
              <a:t>kubu-proxy </a:t>
            </a:r>
            <a:r>
              <a:rPr lang="zh-CN" altLang="en-US" sz="1200">
                <a:solidFill>
                  <a:srgbClr val="FF0000"/>
                </a:solidFill>
              </a:rPr>
              <a:t>相当于负载均衡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97830" y="4277995"/>
            <a:ext cx="151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</a:rPr>
              <a:t>RC  </a:t>
            </a:r>
            <a:r>
              <a:rPr lang="zh-CN" altLang="en-US" sz="1200">
                <a:solidFill>
                  <a:srgbClr val="FF0000"/>
                </a:solidFill>
              </a:rPr>
              <a:t>的作用是管理匹配的</a:t>
            </a:r>
            <a:r>
              <a:rPr lang="en-US" altLang="zh-CN" sz="1200">
                <a:solidFill>
                  <a:srgbClr val="FF0000"/>
                </a:solidFill>
              </a:rPr>
              <a:t>Pod</a:t>
            </a:r>
            <a:r>
              <a:rPr lang="zh-CN" altLang="en-US" sz="1200">
                <a:solidFill>
                  <a:srgbClr val="FF0000"/>
                </a:solidFill>
              </a:rPr>
              <a:t>的运行状态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36420" y="5448300"/>
            <a:ext cx="635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</a:rPr>
              <a:t>Service </a:t>
            </a:r>
            <a:r>
              <a:rPr lang="zh-CN" altLang="en-US" sz="1200">
                <a:solidFill>
                  <a:srgbClr val="FF0000"/>
                </a:solidFill>
              </a:rPr>
              <a:t>的</a:t>
            </a:r>
            <a:r>
              <a:rPr lang="en-US" altLang="zh-CN" sz="1200">
                <a:solidFill>
                  <a:srgbClr val="FF0000"/>
                </a:solidFill>
              </a:rPr>
              <a:t>cluster ip</a:t>
            </a:r>
            <a:r>
              <a:rPr lang="zh-CN" altLang="en-US" sz="1200">
                <a:solidFill>
                  <a:srgbClr val="FF0000"/>
                </a:solidFill>
              </a:rPr>
              <a:t>是固定的，因此</a:t>
            </a:r>
            <a:r>
              <a:rPr lang="en-US" altLang="zh-CN" sz="1200">
                <a:solidFill>
                  <a:srgbClr val="FF0000"/>
                </a:solidFill>
              </a:rPr>
              <a:t>Pod </a:t>
            </a:r>
            <a:r>
              <a:rPr lang="zh-CN" altLang="en-US" sz="1200">
                <a:solidFill>
                  <a:srgbClr val="FF0000"/>
                </a:solidFill>
              </a:rPr>
              <a:t>的创建销毁导致的</a:t>
            </a:r>
            <a:r>
              <a:rPr lang="en-US" altLang="zh-CN" sz="1200">
                <a:solidFill>
                  <a:srgbClr val="FF0000"/>
                </a:solidFill>
              </a:rPr>
              <a:t>Pod ip</a:t>
            </a:r>
            <a:r>
              <a:rPr lang="zh-CN" altLang="en-US" sz="1200">
                <a:solidFill>
                  <a:srgbClr val="FF0000"/>
                </a:solidFill>
              </a:rPr>
              <a:t>变化不会影响到</a:t>
            </a:r>
            <a:r>
              <a:rPr lang="en-US" altLang="zh-CN" sz="1200">
                <a:solidFill>
                  <a:srgbClr val="FF0000"/>
                </a:solidFill>
              </a:rPr>
              <a:t>service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olidFill>
                  <a:srgbClr val="FF0000"/>
                </a:solidFill>
              </a:rPr>
              <a:t>Pod ip</a:t>
            </a:r>
            <a:r>
              <a:rPr lang="zh-CN" altLang="en-US" sz="1200">
                <a:solidFill>
                  <a:srgbClr val="FF0000"/>
                </a:solidFill>
              </a:rPr>
              <a:t>变化导致的问题可以用服务发现解决，相当于</a:t>
            </a:r>
            <a:r>
              <a:rPr lang="en-US" altLang="zh-CN" sz="1200">
                <a:solidFill>
                  <a:srgbClr val="FF0000"/>
                </a:solidFill>
              </a:rPr>
              <a:t>Pod</a:t>
            </a:r>
            <a:r>
              <a:rPr lang="zh-CN" altLang="en-US" sz="1200">
                <a:solidFill>
                  <a:srgbClr val="FF0000"/>
                </a:solidFill>
              </a:rPr>
              <a:t>每次变化往 </a:t>
            </a:r>
            <a:r>
              <a:rPr lang="en-US" altLang="zh-CN" sz="1200">
                <a:solidFill>
                  <a:srgbClr val="FF0000"/>
                </a:solidFill>
              </a:rPr>
              <a:t>service </a:t>
            </a:r>
            <a:r>
              <a:rPr lang="zh-CN" altLang="en-US" sz="1200">
                <a:solidFill>
                  <a:srgbClr val="FF0000"/>
                </a:solidFill>
              </a:rPr>
              <a:t>注册自己信息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第十只橘猫</cp:lastModifiedBy>
  <cp:revision>2</cp:revision>
  <dcterms:created xsi:type="dcterms:W3CDTF">2020-08-19T12:02:54Z</dcterms:created>
  <dcterms:modified xsi:type="dcterms:W3CDTF">2020-08-19T12:18:26Z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