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596404-E3ED-414E-A1F3-B214813822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 2. Prototype Superstore (TAB) 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BE4C6E-8BA3-489C-A9FD-F10622F193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12-Dec-22 9:24:05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Sales Dashboard " id="2" name="slide2">
            <a:extLst>
              <a:ext uri="{FF2B5EF4-FFF2-40B4-BE49-F238E27FC236}">
                <a16:creationId xmlns:a16="http://schemas.microsoft.com/office/drawing/2014/main" id="{F3A797AA-FED7-46CD-9602-A79DF2416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642937"/>
            <a:ext cx="100012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2022-12-12T14:24:09Z</dcterms:created>
  <dcterms:modified xsi:type="dcterms:W3CDTF">2022-12-12T14:24:09Z</dcterms:modified>
</cp:coreProperties>
</file>