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60" r:id="rId4"/>
    <p:sldId id="267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5752-FDF4-441B-8A21-E91DDF52B173}" type="datetimeFigureOut">
              <a:rPr lang="id-ID" smtClean="0"/>
              <a:t>28/08/2019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BD5A-4B89-4E6B-937D-F8DB0C2759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BD5A-4B89-4E6B-937D-F8DB0C27594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40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87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3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5B66-C826-4281-81F1-6EB481A2D0D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B5A3-DEE9-49A7-8D9D-42B664CC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MNIST Fashion</a:t>
            </a:r>
            <a:br>
              <a:rPr lang="en-US" dirty="0"/>
            </a:br>
            <a:r>
              <a:rPr lang="en-US" dirty="0" err="1"/>
              <a:t>pada</a:t>
            </a:r>
            <a:r>
              <a:rPr lang="en-US" dirty="0"/>
              <a:t> CNN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751063"/>
            <a:ext cx="64008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l"/>
            <a:r>
              <a:rPr lang="en-US" b="1" u="sng" dirty="0" err="1"/>
              <a:t>Anggota</a:t>
            </a:r>
            <a:r>
              <a:rPr lang="en-US" b="1" u="sng" dirty="0"/>
              <a:t> </a:t>
            </a:r>
            <a:r>
              <a:rPr lang="en-US" b="1" u="sng" dirty="0" err="1"/>
              <a:t>Kelompok</a:t>
            </a:r>
            <a:r>
              <a:rPr lang="en-US" b="1" u="sng" dirty="0"/>
              <a:t> </a:t>
            </a:r>
            <a:r>
              <a:rPr lang="en-US" dirty="0"/>
              <a:t>:</a:t>
            </a:r>
            <a:endParaRPr lang="en-US" sz="1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Mario Caesar </a:t>
            </a:r>
            <a:r>
              <a:rPr lang="en-US" sz="1800" dirty="0" err="1"/>
              <a:t>Kristantoputra</a:t>
            </a:r>
            <a:endParaRPr lang="en-US" sz="1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M Hakim </a:t>
            </a:r>
            <a:r>
              <a:rPr lang="en-US" sz="1800" dirty="0" err="1"/>
              <a:t>Amransyah</a:t>
            </a:r>
            <a:endParaRPr lang="en-US" sz="1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err="1"/>
              <a:t>Rendi</a:t>
            </a:r>
            <a:r>
              <a:rPr lang="en-US" sz="1800" dirty="0"/>
              <a:t> </a:t>
            </a:r>
            <a:r>
              <a:rPr lang="en-US" sz="1800" dirty="0" err="1"/>
              <a:t>Hermawan</a:t>
            </a:r>
            <a:endParaRPr lang="en-US" sz="18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2392859" y="-176683"/>
            <a:ext cx="6100763" cy="9413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u="sng" dirty="0" err="1"/>
              <a:t>Visualisasi</a:t>
            </a:r>
            <a:r>
              <a:rPr lang="en-US" b="1" u="sng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9FA78-8A06-4D26-832D-B75227DF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4" y="908720"/>
            <a:ext cx="8697026" cy="57606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5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0" y="692696"/>
            <a:ext cx="7344817" cy="1224136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MODEL 1 : 1 </a:t>
            </a:r>
            <a:r>
              <a:rPr lang="en-US" sz="3300" dirty="0" err="1"/>
              <a:t>Convulotional</a:t>
            </a:r>
            <a:r>
              <a:rPr lang="en-US" sz="3300" dirty="0"/>
              <a:t> and 2 Fully Connected Layer</a:t>
            </a:r>
            <a:br>
              <a:rPr lang="en-US" dirty="0"/>
            </a:br>
            <a:r>
              <a:rPr lang="en-US" sz="2100" b="1" dirty="0" err="1"/>
              <a:t>Pengujian</a:t>
            </a:r>
            <a:r>
              <a:rPr lang="en-US" sz="2100" b="1" dirty="0"/>
              <a:t> Parameter Epoch </a:t>
            </a:r>
            <a:r>
              <a:rPr lang="en-US" sz="2100" b="1" dirty="0" err="1"/>
              <a:t>terhadap</a:t>
            </a:r>
            <a:r>
              <a:rPr lang="en-US" sz="2100" b="1" dirty="0"/>
              <a:t> </a:t>
            </a:r>
            <a:r>
              <a:rPr lang="en-US" sz="2100" b="1" dirty="0" err="1"/>
              <a:t>Akurasi</a:t>
            </a:r>
            <a:r>
              <a:rPr lang="en-US" sz="2100" b="1" dirty="0"/>
              <a:t> Data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1CFDBE-B9B7-4203-BC50-800CF6E8E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843817"/>
              </p:ext>
            </p:extLst>
          </p:nvPr>
        </p:nvGraphicFramePr>
        <p:xfrm>
          <a:off x="272851" y="2060848"/>
          <a:ext cx="8598297" cy="46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29">
                  <a:extLst>
                    <a:ext uri="{9D8B030D-6E8A-4147-A177-3AD203B41FA5}">
                      <a16:colId xmlns:a16="http://schemas.microsoft.com/office/drawing/2014/main" val="1202550617"/>
                    </a:ext>
                  </a:extLst>
                </a:gridCol>
                <a:gridCol w="698747">
                  <a:extLst>
                    <a:ext uri="{9D8B030D-6E8A-4147-A177-3AD203B41FA5}">
                      <a16:colId xmlns:a16="http://schemas.microsoft.com/office/drawing/2014/main" val="10722769"/>
                    </a:ext>
                  </a:extLst>
                </a:gridCol>
                <a:gridCol w="792837">
                  <a:extLst>
                    <a:ext uri="{9D8B030D-6E8A-4147-A177-3AD203B41FA5}">
                      <a16:colId xmlns:a16="http://schemas.microsoft.com/office/drawing/2014/main" val="391591170"/>
                    </a:ext>
                  </a:extLst>
                </a:gridCol>
                <a:gridCol w="719331">
                  <a:extLst>
                    <a:ext uri="{9D8B030D-6E8A-4147-A177-3AD203B41FA5}">
                      <a16:colId xmlns:a16="http://schemas.microsoft.com/office/drawing/2014/main" val="4318733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338383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77932519"/>
                    </a:ext>
                  </a:extLst>
                </a:gridCol>
                <a:gridCol w="694937">
                  <a:extLst>
                    <a:ext uri="{9D8B030D-6E8A-4147-A177-3AD203B41FA5}">
                      <a16:colId xmlns:a16="http://schemas.microsoft.com/office/drawing/2014/main" val="492757297"/>
                    </a:ext>
                  </a:extLst>
                </a:gridCol>
                <a:gridCol w="729216">
                  <a:extLst>
                    <a:ext uri="{9D8B030D-6E8A-4147-A177-3AD203B41FA5}">
                      <a16:colId xmlns:a16="http://schemas.microsoft.com/office/drawing/2014/main" val="3732818597"/>
                    </a:ext>
                  </a:extLst>
                </a:gridCol>
                <a:gridCol w="729216">
                  <a:extLst>
                    <a:ext uri="{9D8B030D-6E8A-4147-A177-3AD203B41FA5}">
                      <a16:colId xmlns:a16="http://schemas.microsoft.com/office/drawing/2014/main" val="3443003406"/>
                    </a:ext>
                  </a:extLst>
                </a:gridCol>
                <a:gridCol w="654943">
                  <a:extLst>
                    <a:ext uri="{9D8B030D-6E8A-4147-A177-3AD203B41FA5}">
                      <a16:colId xmlns:a16="http://schemas.microsoft.com/office/drawing/2014/main" val="28459015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312669408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  <a:endParaRPr lang="id-ID" dirty="0"/>
                    </a:p>
                  </a:txBody>
                  <a:tcPr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</a:t>
                      </a:r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434838"/>
                  </a:ext>
                </a:extLst>
              </a:tr>
              <a:tr h="126856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71825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599839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304714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8335513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36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4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0" y="692696"/>
            <a:ext cx="7344817" cy="1224136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MODEL 2 : 1 </a:t>
            </a:r>
            <a:r>
              <a:rPr lang="en-US" sz="3300" dirty="0" err="1"/>
              <a:t>Convulotional</a:t>
            </a:r>
            <a:r>
              <a:rPr lang="en-US" sz="3300" dirty="0"/>
              <a:t> and 2 Fully Connected Layer</a:t>
            </a:r>
            <a:br>
              <a:rPr lang="en-US" dirty="0"/>
            </a:br>
            <a:r>
              <a:rPr lang="en-US" sz="2100" b="1" dirty="0" err="1"/>
              <a:t>Pengujian</a:t>
            </a:r>
            <a:r>
              <a:rPr lang="en-US" sz="2100" b="1" dirty="0"/>
              <a:t> Parameter Epoch </a:t>
            </a:r>
            <a:r>
              <a:rPr lang="en-US" sz="2100" b="1" dirty="0" err="1"/>
              <a:t>terhadap</a:t>
            </a:r>
            <a:r>
              <a:rPr lang="en-US" sz="2100" b="1" dirty="0"/>
              <a:t> </a:t>
            </a:r>
            <a:r>
              <a:rPr lang="en-US" sz="2100" b="1" dirty="0" err="1"/>
              <a:t>Akurasi</a:t>
            </a:r>
            <a:r>
              <a:rPr lang="en-US" sz="2100" b="1" dirty="0"/>
              <a:t> Data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1CFDBE-B9B7-4203-BC50-800CF6E8E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40670"/>
              </p:ext>
            </p:extLst>
          </p:nvPr>
        </p:nvGraphicFramePr>
        <p:xfrm>
          <a:off x="74786" y="2060848"/>
          <a:ext cx="8994428" cy="46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120255061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72276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9159117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3187331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1338383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77793251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9275729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73281859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44300340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845901506"/>
                    </a:ext>
                  </a:extLst>
                </a:gridCol>
                <a:gridCol w="725983">
                  <a:extLst>
                    <a:ext uri="{9D8B030D-6E8A-4147-A177-3AD203B41FA5}">
                      <a16:colId xmlns:a16="http://schemas.microsoft.com/office/drawing/2014/main" val="1312669408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  <a:endParaRPr lang="id-ID" dirty="0"/>
                    </a:p>
                  </a:txBody>
                  <a:tcPr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</a:t>
                      </a:r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434838"/>
                  </a:ext>
                </a:extLst>
              </a:tr>
              <a:tr h="126856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71825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599839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304714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8335513"/>
                  </a:ext>
                </a:extLst>
              </a:tr>
              <a:tr h="98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Body)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36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8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2A1-742A-4117-A36E-15CC674C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92696"/>
            <a:ext cx="6896534" cy="1080938"/>
          </a:xfrm>
        </p:spPr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BD56-BCDD-4A82-8A15-7A428248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98" y="2132856"/>
            <a:ext cx="8739682" cy="439248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1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training, </a:t>
            </a:r>
            <a:r>
              <a:rPr lang="en-US" dirty="0" err="1"/>
              <a:t>maka</a:t>
            </a:r>
            <a:r>
              <a:rPr lang="en-US" dirty="0"/>
              <a:t> parameter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learning rate 0.001 </a:t>
            </a:r>
            <a:r>
              <a:rPr lang="en-US" dirty="0"/>
              <a:t>dan </a:t>
            </a:r>
            <a:r>
              <a:rPr lang="en-US" b="1" dirty="0"/>
              <a:t>epoch 6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learning rate &amp; epoch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b="1" dirty="0"/>
              <a:t>loss function </a:t>
            </a:r>
            <a:r>
              <a:rPr lang="en-US" b="1" dirty="0" err="1"/>
              <a:t>tinggi</a:t>
            </a:r>
            <a:r>
              <a:rPr lang="en-US" b="1" dirty="0"/>
              <a:t> dan </a:t>
            </a:r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menurun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6665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201</Words>
  <Application>Microsoft Office PowerPoint</Application>
  <PresentationFormat>On-screen Show (4:3)</PresentationFormat>
  <Paragraphs>125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Trebuchet MS (Body)</vt:lpstr>
      <vt:lpstr>Wingdings</vt:lpstr>
      <vt:lpstr>Berlin</vt:lpstr>
      <vt:lpstr>Pengujian MNIST Fashion pada CNN Architecture</vt:lpstr>
      <vt:lpstr>Visualisasi Data</vt:lpstr>
      <vt:lpstr>MODEL 1 : 1 Convulotional and 2 Fully Connected Layer Pengujian Parameter Epoch terhadap Akurasi Data Testing</vt:lpstr>
      <vt:lpstr>MODEL 2 : 1 Convulotional and 2 Fully Connected Layer Pengujian Parameter Epoch terhadap Akurasi Data Testing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MNIST Fashion pada CNN Architecture</dc:title>
  <dc:creator>Mario Caesar</dc:creator>
  <cp:lastModifiedBy>Mario Caesar</cp:lastModifiedBy>
  <cp:revision>27</cp:revision>
  <dcterms:created xsi:type="dcterms:W3CDTF">2019-08-27T03:31:50Z</dcterms:created>
  <dcterms:modified xsi:type="dcterms:W3CDTF">2019-08-28T05:39:11Z</dcterms:modified>
</cp:coreProperties>
</file>