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FD9D-6C5D-41BF-BF24-846BB1063718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DEBE-B184-463F-BED3-8013C4A1B8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for Spam Email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4701 AI </a:t>
            </a:r>
            <a:r>
              <a:rPr lang="en-US" dirty="0" err="1" smtClean="0"/>
              <a:t>Prac</a:t>
            </a:r>
            <a:endParaRPr lang="en-US" dirty="0" smtClean="0"/>
          </a:p>
          <a:p>
            <a:r>
              <a:rPr lang="en-US" dirty="0" smtClean="0"/>
              <a:t>Chris Anderson (cma227)</a:t>
            </a:r>
          </a:p>
          <a:p>
            <a:r>
              <a:rPr lang="en-US" dirty="0" smtClean="0"/>
              <a:t>Alex </a:t>
            </a:r>
            <a:r>
              <a:rPr lang="en-US" dirty="0" err="1" smtClean="0"/>
              <a:t>Luo</a:t>
            </a:r>
            <a:r>
              <a:rPr lang="en-US" dirty="0" smtClean="0"/>
              <a:t> (hl532)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Perceptron</a:t>
            </a:r>
            <a:r>
              <a:rPr lang="en-US" dirty="0" smtClean="0"/>
              <a:t> accuracy from .922 to .939 on training data, .911 to .926 on test data</a:t>
            </a:r>
          </a:p>
          <a:p>
            <a:r>
              <a:rPr lang="en-US" dirty="0" smtClean="0"/>
              <a:t>More iterations -&gt; more training accuracy, but not necessarily more test accuracy (</a:t>
            </a:r>
            <a:r>
              <a:rPr lang="en-US" dirty="0" err="1" smtClean="0"/>
              <a:t>overfitting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Nets with 1 or 2 hidden layers didn’t always converge if there were too many neurons (30+) and not enough iterations of training</a:t>
            </a:r>
          </a:p>
          <a:p>
            <a:r>
              <a:rPr lang="en-US" dirty="0" smtClean="0"/>
              <a:t>When they converged, 1 layer had training accuracy from .904 to .931, test from .890 to .923</a:t>
            </a:r>
          </a:p>
          <a:p>
            <a:pPr lvl="1"/>
            <a:r>
              <a:rPr lang="en-US" dirty="0" smtClean="0"/>
              <a:t>Best performance with 20 hidden neurons</a:t>
            </a:r>
          </a:p>
          <a:p>
            <a:r>
              <a:rPr lang="en-US" dirty="0" smtClean="0"/>
              <a:t>2 layers had training .919 to .929, test .911 to .919</a:t>
            </a:r>
          </a:p>
          <a:p>
            <a:pPr lvl="1"/>
            <a:r>
              <a:rPr lang="en-US" dirty="0" smtClean="0"/>
              <a:t>2 layers had worse 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Neural nets/</a:t>
            </a:r>
            <a:r>
              <a:rPr lang="en-US" dirty="0" err="1" smtClean="0"/>
              <a:t>perceptrons</a:t>
            </a:r>
            <a:r>
              <a:rPr lang="en-US" dirty="0" smtClean="0"/>
              <a:t> can consistently detect spam with over 90% accuracy</a:t>
            </a:r>
          </a:p>
          <a:p>
            <a:r>
              <a:rPr lang="en-US" dirty="0" smtClean="0"/>
              <a:t>Not used in practice because of other considerations</a:t>
            </a:r>
          </a:p>
          <a:p>
            <a:pPr lvl="1"/>
            <a:r>
              <a:rPr lang="en-US" dirty="0" smtClean="0"/>
              <a:t>Better to let spam through than delete good email</a:t>
            </a:r>
          </a:p>
          <a:p>
            <a:pPr lvl="1"/>
            <a:r>
              <a:rPr lang="en-US" dirty="0" smtClean="0"/>
              <a:t>Bayesian spam filters handle that better, while also getting 99% or higher accuracy</a:t>
            </a:r>
          </a:p>
          <a:p>
            <a:r>
              <a:rPr lang="en-US" dirty="0" smtClean="0"/>
              <a:t>Data is specific to the place where it was collected, so wouldn’t generalize well</a:t>
            </a:r>
          </a:p>
          <a:p>
            <a:r>
              <a:rPr lang="en-US" dirty="0" smtClean="0"/>
              <a:t>But still demonstrated successful neural </a:t>
            </a:r>
            <a:r>
              <a:rPr lang="en-US" smtClean="0"/>
              <a:t>network performance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filtering is common problem solved with machine learning</a:t>
            </a:r>
          </a:p>
          <a:p>
            <a:r>
              <a:rPr lang="en-US" dirty="0" smtClean="0"/>
              <a:t>Given the text of emails which are known to be spam or not spam, learn a rule for classifying future emails</a:t>
            </a:r>
          </a:p>
          <a:p>
            <a:r>
              <a:rPr lang="en-US" dirty="0" smtClean="0"/>
              <a:t>Learn (to approximate) a function from some number of attributes determined by the text to the label 1 = spam or 0 = ham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Spambase</a:t>
            </a:r>
            <a:r>
              <a:rPr lang="en-US" dirty="0" smtClean="0"/>
              <a:t>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UC Irvine ML Repository</a:t>
            </a:r>
          </a:p>
          <a:p>
            <a:r>
              <a:rPr lang="en-US" dirty="0" smtClean="0"/>
              <a:t>4601 emails (of which 1813 are spam) labeled as spam or ham and transformed into bag-of-words representation (vector of frequencies of important words)</a:t>
            </a:r>
          </a:p>
          <a:p>
            <a:r>
              <a:rPr lang="en-US" dirty="0" smtClean="0"/>
              <a:t>57 attributes of which 54 are bag-of-words and the last 3 describe use of caps lock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algorithm that computes a function by passing the input through a network of neurons with weighted connections</a:t>
            </a:r>
          </a:p>
          <a:p>
            <a:r>
              <a:rPr lang="en-US" dirty="0" err="1" smtClean="0"/>
              <a:t>Perceptron</a:t>
            </a:r>
            <a:r>
              <a:rPr lang="en-US" dirty="0" smtClean="0"/>
              <a:t> connects output directly to inputs and is linear classifier, multilayer networks have hidden layers of neurons in between and can represent any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algorithm for training neural nets, outlined in textbook</a:t>
            </a:r>
          </a:p>
          <a:p>
            <a:r>
              <a:rPr lang="en-US" dirty="0" smtClean="0"/>
              <a:t>Compare known correct output for example to what the neural net returns for it, determine amount of error</a:t>
            </a:r>
          </a:p>
          <a:p>
            <a:r>
              <a:rPr lang="en-US" dirty="0" smtClean="0"/>
              <a:t>Each node responsible for amount of error in next node relative to weight of connection</a:t>
            </a:r>
          </a:p>
          <a:p>
            <a:r>
              <a:rPr lang="en-US" dirty="0" smtClean="0"/>
              <a:t>Use error values for nodes to update their weights in direction that lessens error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Spambase</a:t>
            </a:r>
            <a:r>
              <a:rPr lang="en-US" dirty="0" smtClean="0"/>
              <a:t> data set divided into a training set of 3000 emails and test set of 1601 at random</a:t>
            </a:r>
          </a:p>
          <a:p>
            <a:r>
              <a:rPr lang="en-US" dirty="0" smtClean="0"/>
              <a:t>Need test set to see if the function learned generalizes to examples not trained on</a:t>
            </a:r>
          </a:p>
          <a:p>
            <a:r>
              <a:rPr lang="en-US" dirty="0" smtClean="0"/>
              <a:t>Coded feed-forward neural networks with back-propagation with 0 (</a:t>
            </a:r>
            <a:r>
              <a:rPr lang="en-US" dirty="0" err="1" smtClean="0"/>
              <a:t>perceptron</a:t>
            </a:r>
            <a:r>
              <a:rPr lang="en-US" dirty="0" smtClean="0"/>
              <a:t>), 1, and 2 hidden layers in Python</a:t>
            </a:r>
          </a:p>
          <a:p>
            <a:r>
              <a:rPr lang="en-US" dirty="0" smtClean="0"/>
              <a:t>Train set of networks on data, evaluate performance by accuracy (percentage they classify correctly)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first all combinations of number of hidden layers and number of iterations produced one of two specific results:</a:t>
            </a:r>
          </a:p>
          <a:p>
            <a:pPr lvl="1"/>
            <a:r>
              <a:rPr lang="en-US" dirty="0" smtClean="0"/>
              <a:t>~0.6 training and test accuracy</a:t>
            </a:r>
          </a:p>
          <a:p>
            <a:pPr lvl="1"/>
            <a:r>
              <a:rPr lang="en-US" dirty="0" smtClean="0"/>
              <a:t>~0.4 training and test accuracy</a:t>
            </a:r>
          </a:p>
          <a:p>
            <a:r>
              <a:rPr lang="en-US" dirty="0" smtClean="0"/>
              <a:t>Original data set was 1813/4601 = 0.394 spam</a:t>
            </a:r>
          </a:p>
          <a:p>
            <a:r>
              <a:rPr lang="en-US" dirty="0" smtClean="0"/>
              <a:t>So these results indicated networks either predicting all spam or all ham</a:t>
            </a:r>
          </a:p>
          <a:p>
            <a:r>
              <a:rPr lang="en-US" dirty="0" smtClean="0"/>
              <a:t>Networks not converging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caps lock attributes measured average consecutive, most consecutive, and total number of capitalized letters</a:t>
            </a:r>
          </a:p>
          <a:p>
            <a:r>
              <a:rPr lang="en-US" dirty="0" smtClean="0"/>
              <a:t>Typically large numbers, especially the last one, particularly in comparison to bag of words frequencies being 0 or close to 0</a:t>
            </a:r>
          </a:p>
          <a:p>
            <a:r>
              <a:rPr lang="en-US" dirty="0" smtClean="0"/>
              <a:t>So their deltas would be disproportionately large, interfering with back-propagating for other outputs -&gt; doesn’t converge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Rewrote code to ignore the three caps lock attributes and only learn on the bag of words attributes</a:t>
            </a:r>
          </a:p>
          <a:p>
            <a:r>
              <a:rPr lang="en-US" dirty="0" smtClean="0"/>
              <a:t>Immediate increase in accuracy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Neural Networks for Spam Email Detection</vt:lpstr>
      <vt:lpstr>Overview</vt:lpstr>
      <vt:lpstr>Spambase data set</vt:lpstr>
      <vt:lpstr>Neural networks</vt:lpstr>
      <vt:lpstr>Back-propagation</vt:lpstr>
      <vt:lpstr>Methodology</vt:lpstr>
      <vt:lpstr>Initial results</vt:lpstr>
      <vt:lpstr>Reasons for that</vt:lpstr>
      <vt:lpstr>New results</vt:lpstr>
      <vt:lpstr>New results</vt:lpstr>
      <vt:lpstr>New results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Spam Email Detection</dc:title>
  <dc:creator>Chris Anderson</dc:creator>
  <cp:lastModifiedBy>Chris Anderson</cp:lastModifiedBy>
  <cp:revision>17</cp:revision>
  <dcterms:created xsi:type="dcterms:W3CDTF">2013-12-12T16:27:14Z</dcterms:created>
  <dcterms:modified xsi:type="dcterms:W3CDTF">2013-12-12T18:35:59Z</dcterms:modified>
</cp:coreProperties>
</file>