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40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Salete </a:t>
            </a:r>
            <a:r>
              <a:rPr lang="pt-BR" sz="1200" dirty="0" err="1" smtClean="0"/>
              <a:t>Hair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SALETE HAIR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42600" y="1522399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Compra produto 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Fornecer orçamento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Vender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Demonstração de novos produtos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devolução ou troca de produto</a:t>
            </a:r>
            <a:endParaRPr lang="pt-BR"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Cancelar pedido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4"/>
            <a:ext cx="1196075" cy="111598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4" y="330067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pedido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Encaminhar pedido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</a:t>
            </a:r>
            <a:r>
              <a:rPr lang="pt-BR" sz="1000" dirty="0" smtClean="0">
                <a:solidFill>
                  <a:schemeClr val="dk1"/>
                </a:solidFill>
              </a:rPr>
              <a:t> </a:t>
            </a:r>
            <a:r>
              <a:rPr lang="pt-BR" sz="1000" dirty="0" smtClean="0">
                <a:solidFill>
                  <a:schemeClr val="dk1"/>
                </a:solidFill>
              </a:rPr>
              <a:t>serviço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</a:t>
            </a:r>
            <a:r>
              <a:rPr lang="pt-BR" dirty="0" smtClean="0"/>
              <a:t>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5400000">
            <a:off x="3210563" y="2558918"/>
            <a:ext cx="1164105" cy="787068"/>
          </a:xfrm>
          <a:prstGeom prst="curvedConnector4">
            <a:avLst>
              <a:gd name="adj1" fmla="val 35786"/>
              <a:gd name="adj2" fmla="val 12904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399081" y="3203578"/>
            <a:ext cx="1723200" cy="661853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Encaminhar Cliente ao Salão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Pagamento</a:t>
            </a:r>
            <a:endParaRPr lang="pt-BR" sz="1000" dirty="0" smtClean="0"/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  <p:sp>
        <p:nvSpPr>
          <p:cNvPr id="18" name="Google Shape;92;p14"/>
          <p:cNvSpPr/>
          <p:nvPr/>
        </p:nvSpPr>
        <p:spPr>
          <a:xfrm>
            <a:off x="5752698" y="1875497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Salão</a:t>
            </a:r>
            <a:endParaRPr sz="1000" dirty="0"/>
          </a:p>
        </p:txBody>
      </p:sp>
      <p:cxnSp>
        <p:nvCxnSpPr>
          <p:cNvPr id="19" name="Google Shape;95;p14"/>
          <p:cNvCxnSpPr>
            <a:endCxn id="30" idx="1"/>
          </p:cNvCxnSpPr>
          <p:nvPr/>
        </p:nvCxnSpPr>
        <p:spPr>
          <a:xfrm rot="16200000" flipH="1">
            <a:off x="6077797" y="2724911"/>
            <a:ext cx="996143" cy="40283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96;p14"/>
          <p:cNvSpPr/>
          <p:nvPr/>
        </p:nvSpPr>
        <p:spPr>
          <a:xfrm>
            <a:off x="6777287" y="3158602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 serviço</a:t>
            </a:r>
            <a:endParaRPr lang="pt-BR" sz="1000" dirty="0" smtClean="0"/>
          </a:p>
        </p:txBody>
      </p:sp>
    </p:spTree>
    <p:extLst>
      <p:ext uri="{BB962C8B-B14F-4D97-AF65-F5344CB8AC3E}">
        <p14:creationId xmlns:p14="http://schemas.microsoft.com/office/powerpoint/2010/main" val="11903325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