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74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20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Contexto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Acadêmico</a:t>
            </a:r>
            <a:endParaRPr sz="120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SALETE HAIR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30296" y="3286976"/>
            <a:ext cx="1021200" cy="839327"/>
            <a:chOff x="6763994" y="3204287"/>
            <a:chExt cx="1021200" cy="839327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1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63994" y="370071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cxnSpLocks/>
            <a:stCxn id="63" idx="3"/>
            <a:endCxn id="55" idx="2"/>
          </p:cNvCxnSpPr>
          <p:nvPr/>
        </p:nvCxnSpPr>
        <p:spPr>
          <a:xfrm flipV="1">
            <a:off x="1451496" y="3357175"/>
            <a:ext cx="931981" cy="59767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5130202" y="173427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Financeiro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Agendamento 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863675" y="4092196"/>
            <a:ext cx="1932763" cy="31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produtos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25" name="Google Shape;64;p13">
            <a:extLst>
              <a:ext uri="{FF2B5EF4-FFF2-40B4-BE49-F238E27FC236}">
                <a16:creationId xmlns:a16="http://schemas.microsoft.com/office/drawing/2014/main" id="{E61C6D6E-B1AB-4939-B144-6640610EE07E}"/>
              </a:ext>
            </a:extLst>
          </p:cNvPr>
          <p:cNvGrpSpPr/>
          <p:nvPr/>
        </p:nvGrpSpPr>
        <p:grpSpPr>
          <a:xfrm>
            <a:off x="4245455" y="1912807"/>
            <a:ext cx="1229095" cy="830484"/>
            <a:chOff x="2771213" y="3424900"/>
            <a:chExt cx="1229095" cy="830484"/>
          </a:xfrm>
        </p:grpSpPr>
        <p:grpSp>
          <p:nvGrpSpPr>
            <p:cNvPr id="26" name="Google Shape;65;p13">
              <a:extLst>
                <a:ext uri="{FF2B5EF4-FFF2-40B4-BE49-F238E27FC236}">
                  <a16:creationId xmlns:a16="http://schemas.microsoft.com/office/drawing/2014/main" id="{DA251F04-F215-46F8-97B8-3C5CD5EFFEA1}"/>
                </a:ext>
              </a:extLst>
            </p:cNvPr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28" name="Google Shape;66;p13">
                <a:extLst>
                  <a:ext uri="{FF2B5EF4-FFF2-40B4-BE49-F238E27FC236}">
                    <a16:creationId xmlns:a16="http://schemas.microsoft.com/office/drawing/2014/main" id="{8BB31675-6E2D-4909-BEEA-7C90633711AD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67;p13">
                <a:extLst>
                  <a:ext uri="{FF2B5EF4-FFF2-40B4-BE49-F238E27FC236}">
                    <a16:creationId xmlns:a16="http://schemas.microsoft.com/office/drawing/2014/main" id="{B03C6CA5-D2E6-455F-A1D4-FE3286A748AF}"/>
                  </a:ext>
                </a:extLst>
              </p:cNvPr>
              <p:cNvCxnSpPr>
                <a:stCxn id="2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68;p13">
                <a:extLst>
                  <a:ext uri="{FF2B5EF4-FFF2-40B4-BE49-F238E27FC236}">
                    <a16:creationId xmlns:a16="http://schemas.microsoft.com/office/drawing/2014/main" id="{30B216C7-C9A3-4C67-A5DC-5A253D00DDB5}"/>
                  </a:ext>
                </a:extLst>
              </p:cNvPr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69;p13">
                <a:extLst>
                  <a:ext uri="{FF2B5EF4-FFF2-40B4-BE49-F238E27FC236}">
                    <a16:creationId xmlns:a16="http://schemas.microsoft.com/office/drawing/2014/main" id="{C4FAAC7C-C402-4409-8E3D-B61FC046ABED}"/>
                  </a:ext>
                </a:extLst>
              </p:cNvPr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70;p13">
                <a:extLst>
                  <a:ext uri="{FF2B5EF4-FFF2-40B4-BE49-F238E27FC236}">
                    <a16:creationId xmlns:a16="http://schemas.microsoft.com/office/drawing/2014/main" id="{F6C8114A-6BE8-4EF9-8A8C-5E5F9907ABA7}"/>
                  </a:ext>
                </a:extLst>
              </p:cNvPr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" name="Google Shape;71;p13">
              <a:extLst>
                <a:ext uri="{FF2B5EF4-FFF2-40B4-BE49-F238E27FC236}">
                  <a16:creationId xmlns:a16="http://schemas.microsoft.com/office/drawing/2014/main" id="{235199D8-83B1-4ADD-87CF-34E22C50917C}"/>
                </a:ext>
              </a:extLst>
            </p:cNvPr>
            <p:cNvSpPr txBox="1"/>
            <p:nvPr/>
          </p:nvSpPr>
          <p:spPr>
            <a:xfrm>
              <a:off x="2771213" y="3912484"/>
              <a:ext cx="1229095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Proprietário</a:t>
              </a:r>
              <a:endParaRPr sz="1200" b="1" dirty="0"/>
            </a:p>
          </p:txBody>
        </p:sp>
      </p:grpSp>
      <p:cxnSp>
        <p:nvCxnSpPr>
          <p:cNvPr id="33" name="Google Shape;72;p13">
            <a:extLst>
              <a:ext uri="{FF2B5EF4-FFF2-40B4-BE49-F238E27FC236}">
                <a16:creationId xmlns:a16="http://schemas.microsoft.com/office/drawing/2014/main" id="{2535DCFC-F8ED-46E9-B211-4FB1E031C290}"/>
              </a:ext>
            </a:extLst>
          </p:cNvPr>
          <p:cNvCxnSpPr>
            <a:cxnSpLocks/>
            <a:endCxn id="55" idx="3"/>
          </p:cNvCxnSpPr>
          <p:nvPr/>
        </p:nvCxnSpPr>
        <p:spPr>
          <a:xfrm rot="10800000" flipV="1">
            <a:off x="2884777" y="2400391"/>
            <a:ext cx="1592306" cy="69098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74;p13">
            <a:extLst>
              <a:ext uri="{FF2B5EF4-FFF2-40B4-BE49-F238E27FC236}">
                <a16:creationId xmlns:a16="http://schemas.microsoft.com/office/drawing/2014/main" id="{9AC69DC7-B30E-47D3-A36B-F405069C5828}"/>
              </a:ext>
            </a:extLst>
          </p:cNvPr>
          <p:cNvSpPr txBox="1"/>
          <p:nvPr/>
        </p:nvSpPr>
        <p:spPr>
          <a:xfrm>
            <a:off x="908212" y="1528329"/>
            <a:ext cx="1673964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Agendar serviço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Agendar serviço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2748415" y="1777476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sp>
        <p:nvSpPr>
          <p:cNvPr id="93" name="Google Shape;93;p14"/>
          <p:cNvSpPr txBox="1"/>
          <p:nvPr/>
        </p:nvSpPr>
        <p:spPr>
          <a:xfrm>
            <a:off x="130400" y="28131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5400000" flipH="1" flipV="1">
            <a:off x="3477331" y="687758"/>
            <a:ext cx="873326" cy="1306111"/>
          </a:xfrm>
          <a:prstGeom prst="curvedConnector3">
            <a:avLst>
              <a:gd name="adj1" fmla="val 297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cxnSpLocks/>
          </p:cNvCxnSpPr>
          <p:nvPr/>
        </p:nvCxnSpPr>
        <p:spPr>
          <a:xfrm rot="16200000" flipH="1">
            <a:off x="3589481" y="2281331"/>
            <a:ext cx="1128678" cy="167271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4990175" y="3018290"/>
            <a:ext cx="2056084" cy="929535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900" dirty="0"/>
              <a:t>Agendar horários no salão;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900" dirty="0"/>
              <a:t>Verificar quais datas estão disponíveis;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900" dirty="0"/>
              <a:t>Verificar tabela de preços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900" dirty="0"/>
              <a:t>Cancelar agendamento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900" dirty="0"/>
              <a:t>Alterar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900" dirty="0"/>
              <a:t>Escolher cabeleireiro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30400" y="2815264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Financeiro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2968973" y="1788766"/>
            <a:ext cx="1222969" cy="830484"/>
            <a:chOff x="2776471" y="3424900"/>
            <a:chExt cx="1222969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776471" y="3912484"/>
              <a:ext cx="122296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Proprietário</a:t>
              </a:r>
              <a:endParaRPr sz="1200" b="1" dirty="0"/>
            </a:p>
          </p:txBody>
        </p:sp>
      </p:grp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5400000" flipH="1" flipV="1">
            <a:off x="3619730" y="841446"/>
            <a:ext cx="884616" cy="1010024"/>
          </a:xfrm>
          <a:prstGeom prst="curvedConnector3">
            <a:avLst>
              <a:gd name="adj1" fmla="val 46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</p:cNvCxnSpPr>
          <p:nvPr/>
        </p:nvCxnSpPr>
        <p:spPr>
          <a:xfrm rot="16200000" flipH="1">
            <a:off x="4075628" y="2020163"/>
            <a:ext cx="1151271" cy="2195926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5749226" y="3079265"/>
            <a:ext cx="2308251" cy="90023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000" dirty="0"/>
              <a:t>Registrar e verificar lucros e despesas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000" dirty="0"/>
              <a:t>Comparar com os meses anteriores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000" dirty="0"/>
              <a:t>Adicionar/Editar preços dos produtos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30400" y="2815264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Agendamento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2968973" y="1788766"/>
            <a:ext cx="1222969" cy="830484"/>
            <a:chOff x="2776471" y="3424900"/>
            <a:chExt cx="1222969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776471" y="3912484"/>
              <a:ext cx="122296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Proprietário</a:t>
              </a:r>
              <a:endParaRPr sz="1200" b="1" dirty="0"/>
            </a:p>
          </p:txBody>
        </p:sp>
      </p:grp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5400000" flipH="1" flipV="1">
            <a:off x="3619730" y="841446"/>
            <a:ext cx="884616" cy="1010024"/>
          </a:xfrm>
          <a:prstGeom prst="curvedConnector3">
            <a:avLst>
              <a:gd name="adj1" fmla="val 46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0" idx="2"/>
          </p:cNvCxnSpPr>
          <p:nvPr/>
        </p:nvCxnSpPr>
        <p:spPr>
          <a:xfrm rot="16200000" flipH="1">
            <a:off x="3954222" y="2245485"/>
            <a:ext cx="900230" cy="1647759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5228217" y="3079265"/>
            <a:ext cx="3216536" cy="90023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000" dirty="0"/>
              <a:t>Verificar os horários que foram agendados;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000" dirty="0"/>
              <a:t>Verificar quais funcionários estarão disponíveis;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000" dirty="0"/>
              <a:t>Cancelar Agendamento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000" dirty="0"/>
              <a:t>Editar agendamento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000" dirty="0"/>
              <a:t>Designar Cabeleireiro</a:t>
            </a:r>
          </a:p>
        </p:txBody>
      </p:sp>
    </p:spTree>
    <p:extLst>
      <p:ext uri="{BB962C8B-B14F-4D97-AF65-F5344CB8AC3E}">
        <p14:creationId xmlns:p14="http://schemas.microsoft.com/office/powerpoint/2010/main" val="343888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130400" y="2815264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Agendamento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2968973" y="1788766"/>
            <a:ext cx="1222969" cy="830484"/>
            <a:chOff x="2776471" y="3424900"/>
            <a:chExt cx="1222969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776471" y="3912484"/>
              <a:ext cx="122296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5400000" flipH="1" flipV="1">
            <a:off x="3619730" y="841446"/>
            <a:ext cx="884616" cy="1010024"/>
          </a:xfrm>
          <a:prstGeom prst="curvedConnector3">
            <a:avLst>
              <a:gd name="adj1" fmla="val 464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cxnSpLocks/>
            <a:stCxn id="110" idx="2"/>
          </p:cNvCxnSpPr>
          <p:nvPr/>
        </p:nvCxnSpPr>
        <p:spPr>
          <a:xfrm rot="16200000" flipH="1">
            <a:off x="3954222" y="2245485"/>
            <a:ext cx="900230" cy="1647759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5228217" y="3079265"/>
            <a:ext cx="3216536" cy="90023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36550" lvl="0" indent="-171450">
              <a:buSzPts val="1000"/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  <a:p>
            <a:pPr marL="336550" lvl="0" indent="-171450">
              <a:buSzPts val="1000"/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Vender</a:t>
            </a:r>
          </a:p>
          <a:p>
            <a:pPr marL="336550" lvl="0" indent="-171450"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Demonstração de novos produtos</a:t>
            </a:r>
          </a:p>
          <a:p>
            <a:pPr marL="336550" lvl="0" indent="-171450"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Realizar devolução ou troca de produto</a:t>
            </a:r>
          </a:p>
        </p:txBody>
      </p:sp>
    </p:spTree>
    <p:extLst>
      <p:ext uri="{BB962C8B-B14F-4D97-AF65-F5344CB8AC3E}">
        <p14:creationId xmlns:p14="http://schemas.microsoft.com/office/powerpoint/2010/main" val="13205220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111</Words>
  <Application>Microsoft Office PowerPoint</Application>
  <PresentationFormat>Apresentação na tela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Millen</cp:lastModifiedBy>
  <cp:revision>7</cp:revision>
  <dcterms:modified xsi:type="dcterms:W3CDTF">2020-04-01T13:41:51Z</dcterms:modified>
</cp:coreProperties>
</file>