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63" r:id="rId4"/>
    <p:sldId id="258" r:id="rId5"/>
    <p:sldId id="259" r:id="rId6"/>
    <p:sldId id="260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9" d="100"/>
          <a:sy n="99" d="100"/>
        </p:scale>
        <p:origin x="546" y="-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546aa1b3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546aa1b3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546aa1b3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546aa1b3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4024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546aa1b3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546aa1b3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3407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546aa1b3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546aa1b3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782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546aa1b3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546aa1b3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4397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546aa1b3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546aa1b3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7916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F99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Contexto </a:t>
            </a:r>
            <a:endParaRPr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/>
              <a:t>Salete </a:t>
            </a:r>
            <a:r>
              <a:rPr lang="pt-BR" sz="1200" dirty="0" smtClean="0"/>
              <a:t>Hair</a:t>
            </a:r>
            <a:endParaRPr sz="1200" dirty="0"/>
          </a:p>
        </p:txBody>
      </p:sp>
      <p:sp>
        <p:nvSpPr>
          <p:cNvPr id="55" name="Google Shape;55;p13"/>
          <p:cNvSpPr/>
          <p:nvPr/>
        </p:nvSpPr>
        <p:spPr>
          <a:xfrm>
            <a:off x="1882177" y="2825575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smtClean="0"/>
              <a:t>SALETE HAIR</a:t>
            </a:r>
            <a:endParaRPr sz="1000" dirty="0"/>
          </a:p>
        </p:txBody>
      </p:sp>
      <p:grpSp>
        <p:nvGrpSpPr>
          <p:cNvPr id="56" name="Google Shape;56;p13"/>
          <p:cNvGrpSpPr/>
          <p:nvPr/>
        </p:nvGrpSpPr>
        <p:grpSpPr>
          <a:xfrm>
            <a:off x="454176" y="3286976"/>
            <a:ext cx="1034989" cy="830488"/>
            <a:chOff x="6787874" y="3204287"/>
            <a:chExt cx="1034989" cy="830488"/>
          </a:xfrm>
        </p:grpSpPr>
        <p:grpSp>
          <p:nvGrpSpPr>
            <p:cNvPr id="57" name="Google Shape;57;p13"/>
            <p:cNvGrpSpPr/>
            <p:nvPr/>
          </p:nvGrpSpPr>
          <p:grpSpPr>
            <a:xfrm>
              <a:off x="7044733" y="3204287"/>
              <a:ext cx="308885" cy="587736"/>
              <a:chOff x="1499725" y="1450825"/>
              <a:chExt cx="497400" cy="843600"/>
            </a:xfrm>
          </p:grpSpPr>
          <p:sp>
            <p:nvSpPr>
              <p:cNvPr id="58" name="Google Shape;58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59" name="Google Shape;59;p13"/>
              <p:cNvCxnSpPr>
                <a:stCxn id="58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3" name="Google Shape;63;p13"/>
            <p:cNvSpPr txBox="1"/>
            <p:nvPr/>
          </p:nvSpPr>
          <p:spPr>
            <a:xfrm>
              <a:off x="6787874" y="3691875"/>
              <a:ext cx="1034989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 smtClean="0"/>
                <a:t>Fornecedor</a:t>
              </a:r>
              <a:endParaRPr sz="1200" b="1" dirty="0"/>
            </a:p>
          </p:txBody>
        </p:sp>
      </p:grpSp>
      <p:grpSp>
        <p:nvGrpSpPr>
          <p:cNvPr id="64" name="Google Shape;64;p13"/>
          <p:cNvGrpSpPr/>
          <p:nvPr/>
        </p:nvGrpSpPr>
        <p:grpSpPr>
          <a:xfrm>
            <a:off x="354877" y="1497565"/>
            <a:ext cx="1021200" cy="830484"/>
            <a:chOff x="2852000" y="3424900"/>
            <a:chExt cx="1021200" cy="830484"/>
          </a:xfrm>
        </p:grpSpPr>
        <p:grpSp>
          <p:nvGrpSpPr>
            <p:cNvPr id="65" name="Google Shape;65;p13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66" name="Google Shape;66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67" name="Google Shape;67;p13"/>
              <p:cNvCxnSpPr>
                <a:stCxn id="66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71" name="Google Shape;71;p13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 smtClean="0"/>
                <a:t>Cliente</a:t>
              </a:r>
              <a:endParaRPr sz="1200" b="1" dirty="0"/>
            </a:p>
          </p:txBody>
        </p:sp>
      </p:grpSp>
      <p:cxnSp>
        <p:nvCxnSpPr>
          <p:cNvPr id="72" name="Google Shape;72;p13"/>
          <p:cNvCxnSpPr>
            <a:stCxn id="71" idx="3"/>
            <a:endCxn id="55" idx="0"/>
          </p:cNvCxnSpPr>
          <p:nvPr/>
        </p:nvCxnSpPr>
        <p:spPr>
          <a:xfrm>
            <a:off x="1376077" y="2156599"/>
            <a:ext cx="1007400" cy="6690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" name="Google Shape;73;p13"/>
          <p:cNvCxnSpPr>
            <a:stCxn id="63" idx="3"/>
            <a:endCxn id="55" idx="2"/>
          </p:cNvCxnSpPr>
          <p:nvPr/>
        </p:nvCxnSpPr>
        <p:spPr>
          <a:xfrm flipV="1">
            <a:off x="1489165" y="3357175"/>
            <a:ext cx="894312" cy="588839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" name="Google Shape;74;p13"/>
          <p:cNvSpPr txBox="1"/>
          <p:nvPr/>
        </p:nvSpPr>
        <p:spPr>
          <a:xfrm>
            <a:off x="2142600" y="1522399"/>
            <a:ext cx="3033900" cy="9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endParaRPr lang="pt-BR" sz="1000" dirty="0" smtClean="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 smtClean="0">
                <a:solidFill>
                  <a:schemeClr val="dk1"/>
                </a:solidFill>
              </a:rPr>
              <a:t>Agendar </a:t>
            </a:r>
            <a:r>
              <a:rPr lang="pt-BR" sz="1000" dirty="0" smtClean="0">
                <a:solidFill>
                  <a:schemeClr val="dk1"/>
                </a:solidFill>
              </a:rPr>
              <a:t>serviço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 smtClean="0">
                <a:solidFill>
                  <a:schemeClr val="dk1"/>
                </a:solidFill>
              </a:rPr>
              <a:t>Cancelar agendamento</a:t>
            </a:r>
            <a:endParaRPr lang="pt-BR" sz="1000" dirty="0" smtClean="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 smtClean="0">
                <a:solidFill>
                  <a:schemeClr val="dk1"/>
                </a:solidFill>
              </a:rPr>
              <a:t>Receber serviço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 smtClean="0">
                <a:solidFill>
                  <a:schemeClr val="dk1"/>
                </a:solidFill>
              </a:rPr>
              <a:t>Compra produto </a:t>
            </a:r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2170800" y="3547250"/>
            <a:ext cx="3033900" cy="8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❖"/>
            </a:pPr>
            <a:r>
              <a:rPr lang="pt-BR" sz="1000" dirty="0" smtClean="0">
                <a:solidFill>
                  <a:schemeClr val="dk1"/>
                </a:solidFill>
              </a:rPr>
              <a:t>Fornecer orçamento</a:t>
            </a:r>
            <a:endParaRPr sz="1000" dirty="0" smtClean="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 smtClean="0">
                <a:solidFill>
                  <a:schemeClr val="dk1"/>
                </a:solidFill>
              </a:rPr>
              <a:t>Cancelar pedido</a:t>
            </a:r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7924500" y="4591850"/>
            <a:ext cx="11595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</a:rPr>
              <a:t>Legenda:</a:t>
            </a:r>
            <a:endParaRPr sz="1000" dirty="0">
              <a:solidFill>
                <a:schemeClr val="dk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Cenários</a:t>
            </a:r>
            <a:endParaRPr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Nós Operacionais</a:t>
            </a:r>
            <a:endParaRPr dirty="0"/>
          </a:p>
        </p:txBody>
      </p:sp>
      <p:sp>
        <p:nvSpPr>
          <p:cNvPr id="82" name="Google Shape;82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 smtClean="0">
                <a:solidFill>
                  <a:schemeClr val="dk1"/>
                </a:solidFill>
              </a:rPr>
              <a:t>Agendar serviço</a:t>
            </a:r>
            <a:endParaRPr sz="1200" dirty="0"/>
          </a:p>
        </p:txBody>
      </p:sp>
      <p:grpSp>
        <p:nvGrpSpPr>
          <p:cNvPr id="83" name="Google Shape;83;p14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84" name="Google Shape;84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85" name="Google Shape;85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86" name="Google Shape;86;p14"/>
              <p:cNvCxnSpPr>
                <a:stCxn id="85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" name="Google Shape;87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" name="Google Shape;89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90" name="Google Shape;90;p14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 smtClean="0"/>
                <a:t>Cliente</a:t>
              </a:r>
              <a:endParaRPr sz="1200" b="1" dirty="0"/>
            </a:p>
          </p:txBody>
        </p:sp>
      </p:grpSp>
      <p:cxnSp>
        <p:nvCxnSpPr>
          <p:cNvPr id="91" name="Google Shape;91;p14"/>
          <p:cNvCxnSpPr>
            <a:stCxn id="92" idx="0"/>
            <a:endCxn id="82" idx="2"/>
          </p:cNvCxnSpPr>
          <p:nvPr/>
        </p:nvCxnSpPr>
        <p:spPr>
          <a:xfrm rot="-5400000">
            <a:off x="3909249" y="1180900"/>
            <a:ext cx="934800" cy="381000"/>
          </a:xfrm>
          <a:prstGeom prst="curvedConnector3">
            <a:avLst>
              <a:gd name="adj1" fmla="val 472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" name="Google Shape;93;p14"/>
          <p:cNvSpPr txBox="1"/>
          <p:nvPr/>
        </p:nvSpPr>
        <p:spPr>
          <a:xfrm>
            <a:off x="130400" y="28131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Capacidades Operacionais</a:t>
            </a:r>
            <a:endParaRPr dirty="0"/>
          </a:p>
        </p:txBody>
      </p:sp>
      <p:cxnSp>
        <p:nvCxnSpPr>
          <p:cNvPr id="94" name="Google Shape;94;p14"/>
          <p:cNvCxnSpPr>
            <a:stCxn id="85" idx="0"/>
            <a:endCxn id="82" idx="2"/>
          </p:cNvCxnSpPr>
          <p:nvPr/>
        </p:nvCxnSpPr>
        <p:spPr>
          <a:xfrm rot="-5400000">
            <a:off x="2790151" y="111815"/>
            <a:ext cx="984600" cy="2569200"/>
          </a:xfrm>
          <a:prstGeom prst="curvedConnector3">
            <a:avLst>
              <a:gd name="adj1" fmla="val 47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95;p14"/>
          <p:cNvCxnSpPr>
            <a:stCxn id="92" idx="2"/>
            <a:endCxn id="96" idx="1"/>
          </p:cNvCxnSpPr>
          <p:nvPr/>
        </p:nvCxnSpPr>
        <p:spPr>
          <a:xfrm rot="16200000" flipH="1">
            <a:off x="4146104" y="2410445"/>
            <a:ext cx="1196075" cy="1115984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96;p14"/>
          <p:cNvSpPr/>
          <p:nvPr/>
        </p:nvSpPr>
        <p:spPr>
          <a:xfrm>
            <a:off x="5302133" y="3300675"/>
            <a:ext cx="2275825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 smtClean="0"/>
              <a:t>Receber pedido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 smtClean="0"/>
              <a:t>Encaminhar pedido</a:t>
            </a:r>
          </a:p>
        </p:txBody>
      </p:sp>
      <p:sp>
        <p:nvSpPr>
          <p:cNvPr id="92" name="Google Shape;92;p14"/>
          <p:cNvSpPr/>
          <p:nvPr/>
        </p:nvSpPr>
        <p:spPr>
          <a:xfrm>
            <a:off x="3564399" y="1838800"/>
            <a:ext cx="12435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smtClean="0"/>
              <a:t>Balcão</a:t>
            </a:r>
            <a:endParaRPr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Nós Operacionais</a:t>
            </a:r>
            <a:endParaRPr dirty="0"/>
          </a:p>
        </p:txBody>
      </p:sp>
      <p:sp>
        <p:nvSpPr>
          <p:cNvPr id="82" name="Google Shape;82;p14"/>
          <p:cNvSpPr/>
          <p:nvPr/>
        </p:nvSpPr>
        <p:spPr>
          <a:xfrm>
            <a:off x="3493971" y="186275"/>
            <a:ext cx="2204185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200" dirty="0" smtClean="0"/>
              <a:t>Cancelar agendamento</a:t>
            </a:r>
            <a:endParaRPr sz="1200" dirty="0"/>
          </a:p>
        </p:txBody>
      </p:sp>
      <p:grpSp>
        <p:nvGrpSpPr>
          <p:cNvPr id="83" name="Google Shape;83;p14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84" name="Google Shape;84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85" name="Google Shape;85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86" name="Google Shape;86;p14"/>
              <p:cNvCxnSpPr>
                <a:stCxn id="85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" name="Google Shape;87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" name="Google Shape;89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90" name="Google Shape;90;p14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 smtClean="0"/>
                <a:t>Cliente</a:t>
              </a:r>
              <a:endParaRPr sz="1200" b="1" dirty="0"/>
            </a:p>
          </p:txBody>
        </p:sp>
      </p:grpSp>
      <p:cxnSp>
        <p:nvCxnSpPr>
          <p:cNvPr id="91" name="Google Shape;91;p14"/>
          <p:cNvCxnSpPr>
            <a:stCxn id="92" idx="0"/>
            <a:endCxn id="82" idx="2"/>
          </p:cNvCxnSpPr>
          <p:nvPr/>
        </p:nvCxnSpPr>
        <p:spPr>
          <a:xfrm rot="-5400000">
            <a:off x="3909249" y="1180900"/>
            <a:ext cx="934800" cy="381000"/>
          </a:xfrm>
          <a:prstGeom prst="curvedConnector3">
            <a:avLst>
              <a:gd name="adj1" fmla="val 472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" name="Google Shape;93;p14"/>
          <p:cNvSpPr txBox="1"/>
          <p:nvPr/>
        </p:nvSpPr>
        <p:spPr>
          <a:xfrm>
            <a:off x="130400" y="28131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Capacidades </a:t>
            </a:r>
            <a:r>
              <a:rPr lang="pt-BR" dirty="0" smtClean="0"/>
              <a:t>Operacionais</a:t>
            </a:r>
            <a:endParaRPr dirty="0"/>
          </a:p>
        </p:txBody>
      </p:sp>
      <p:cxnSp>
        <p:nvCxnSpPr>
          <p:cNvPr id="94" name="Google Shape;94;p14"/>
          <p:cNvCxnSpPr>
            <a:stCxn id="85" idx="0"/>
            <a:endCxn id="82" idx="2"/>
          </p:cNvCxnSpPr>
          <p:nvPr/>
        </p:nvCxnSpPr>
        <p:spPr>
          <a:xfrm rot="-5400000">
            <a:off x="2790151" y="111815"/>
            <a:ext cx="984600" cy="2569200"/>
          </a:xfrm>
          <a:prstGeom prst="curvedConnector3">
            <a:avLst>
              <a:gd name="adj1" fmla="val 47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95;p14"/>
          <p:cNvCxnSpPr>
            <a:stCxn id="92" idx="2"/>
            <a:endCxn id="96" idx="1"/>
          </p:cNvCxnSpPr>
          <p:nvPr/>
        </p:nvCxnSpPr>
        <p:spPr>
          <a:xfrm rot="16200000" flipH="1">
            <a:off x="4146104" y="2410445"/>
            <a:ext cx="1196075" cy="1115984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96;p14"/>
          <p:cNvSpPr/>
          <p:nvPr/>
        </p:nvSpPr>
        <p:spPr>
          <a:xfrm>
            <a:off x="5302133" y="3300675"/>
            <a:ext cx="2275825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 smtClean="0"/>
              <a:t>Consultar serviço</a:t>
            </a:r>
          </a:p>
          <a:p>
            <a:pPr marL="457200" indent="-292100">
              <a:buSzPts val="1000"/>
              <a:buFont typeface="Arial"/>
              <a:buChar char="●"/>
            </a:pPr>
            <a:r>
              <a:rPr lang="pt-BR" sz="1000" dirty="0" smtClean="0"/>
              <a:t>Cancelamento</a:t>
            </a:r>
            <a:endParaRPr lang="pt-BR" sz="1000" dirty="0"/>
          </a:p>
        </p:txBody>
      </p:sp>
      <p:sp>
        <p:nvSpPr>
          <p:cNvPr id="92" name="Google Shape;92;p14"/>
          <p:cNvSpPr/>
          <p:nvPr/>
        </p:nvSpPr>
        <p:spPr>
          <a:xfrm>
            <a:off x="3564399" y="1838800"/>
            <a:ext cx="12435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smtClean="0"/>
              <a:t>Balcão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818359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Nós Operacionais</a:t>
            </a:r>
            <a:endParaRPr dirty="0"/>
          </a:p>
        </p:txBody>
      </p:sp>
      <p:sp>
        <p:nvSpPr>
          <p:cNvPr id="82" name="Google Shape;82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 smtClean="0">
                <a:solidFill>
                  <a:schemeClr val="dk1"/>
                </a:solidFill>
              </a:rPr>
              <a:t>Receber serviço</a:t>
            </a:r>
            <a:endParaRPr sz="1200" dirty="0"/>
          </a:p>
        </p:txBody>
      </p:sp>
      <p:grpSp>
        <p:nvGrpSpPr>
          <p:cNvPr id="83" name="Google Shape;83;p14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84" name="Google Shape;84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85" name="Google Shape;85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86" name="Google Shape;86;p14"/>
              <p:cNvCxnSpPr>
                <a:stCxn id="85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" name="Google Shape;87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" name="Google Shape;89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90" name="Google Shape;90;p14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 smtClean="0"/>
                <a:t>Cliente</a:t>
              </a:r>
              <a:endParaRPr sz="1200" b="1" dirty="0"/>
            </a:p>
          </p:txBody>
        </p:sp>
      </p:grpSp>
      <p:cxnSp>
        <p:nvCxnSpPr>
          <p:cNvPr id="91" name="Google Shape;91;p14"/>
          <p:cNvCxnSpPr>
            <a:stCxn id="92" idx="0"/>
            <a:endCxn id="82" idx="2"/>
          </p:cNvCxnSpPr>
          <p:nvPr/>
        </p:nvCxnSpPr>
        <p:spPr>
          <a:xfrm rot="-5400000">
            <a:off x="3909249" y="1180900"/>
            <a:ext cx="934800" cy="381000"/>
          </a:xfrm>
          <a:prstGeom prst="curvedConnector3">
            <a:avLst>
              <a:gd name="adj1" fmla="val 472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" name="Google Shape;93;p14"/>
          <p:cNvSpPr txBox="1"/>
          <p:nvPr/>
        </p:nvSpPr>
        <p:spPr>
          <a:xfrm>
            <a:off x="130400" y="28131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Capacidades </a:t>
            </a:r>
            <a:r>
              <a:rPr lang="pt-BR" dirty="0" smtClean="0"/>
              <a:t>Operacionais</a:t>
            </a:r>
            <a:endParaRPr dirty="0"/>
          </a:p>
        </p:txBody>
      </p:sp>
      <p:cxnSp>
        <p:nvCxnSpPr>
          <p:cNvPr id="94" name="Google Shape;94;p14"/>
          <p:cNvCxnSpPr>
            <a:stCxn id="85" idx="0"/>
            <a:endCxn id="82" idx="2"/>
          </p:cNvCxnSpPr>
          <p:nvPr/>
        </p:nvCxnSpPr>
        <p:spPr>
          <a:xfrm rot="-5400000">
            <a:off x="2790151" y="111815"/>
            <a:ext cx="984600" cy="2569200"/>
          </a:xfrm>
          <a:prstGeom prst="curvedConnector3">
            <a:avLst>
              <a:gd name="adj1" fmla="val 47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95;p14"/>
          <p:cNvCxnSpPr>
            <a:stCxn id="92" idx="2"/>
            <a:endCxn id="96" idx="1"/>
          </p:cNvCxnSpPr>
          <p:nvPr/>
        </p:nvCxnSpPr>
        <p:spPr>
          <a:xfrm rot="5400000">
            <a:off x="3210563" y="2558918"/>
            <a:ext cx="1164105" cy="787069"/>
          </a:xfrm>
          <a:prstGeom prst="curvedConnector4">
            <a:avLst>
              <a:gd name="adj1" fmla="val 35786"/>
              <a:gd name="adj2" fmla="val 12904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96;p14"/>
          <p:cNvSpPr/>
          <p:nvPr/>
        </p:nvSpPr>
        <p:spPr>
          <a:xfrm>
            <a:off x="3399080" y="3203578"/>
            <a:ext cx="2539265" cy="661853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 smtClean="0"/>
              <a:t>Encaminhar Cliente ao funcionário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 smtClean="0"/>
              <a:t>Receber </a:t>
            </a:r>
            <a:r>
              <a:rPr lang="pt-BR" sz="1000" dirty="0" smtClean="0"/>
              <a:t>pagamento</a:t>
            </a:r>
            <a:r>
              <a:rPr lang="pt-BR" sz="1000" dirty="0" smtClean="0"/>
              <a:t> dinheiro ou cartão</a:t>
            </a:r>
            <a:endParaRPr lang="pt-BR" sz="1000" dirty="0" smtClean="0"/>
          </a:p>
        </p:txBody>
      </p:sp>
      <p:sp>
        <p:nvSpPr>
          <p:cNvPr id="92" name="Google Shape;92;p14"/>
          <p:cNvSpPr/>
          <p:nvPr/>
        </p:nvSpPr>
        <p:spPr>
          <a:xfrm>
            <a:off x="3564399" y="1838800"/>
            <a:ext cx="12435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smtClean="0"/>
              <a:t>Balcão</a:t>
            </a:r>
            <a:endParaRPr sz="1000" dirty="0"/>
          </a:p>
        </p:txBody>
      </p:sp>
      <p:sp>
        <p:nvSpPr>
          <p:cNvPr id="18" name="Google Shape;92;p14"/>
          <p:cNvSpPr/>
          <p:nvPr/>
        </p:nvSpPr>
        <p:spPr>
          <a:xfrm>
            <a:off x="5752698" y="1875497"/>
            <a:ext cx="12435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smtClean="0"/>
              <a:t>Salão</a:t>
            </a:r>
            <a:endParaRPr sz="1000" dirty="0"/>
          </a:p>
        </p:txBody>
      </p:sp>
      <p:cxnSp>
        <p:nvCxnSpPr>
          <p:cNvPr id="19" name="Google Shape;95;p14"/>
          <p:cNvCxnSpPr>
            <a:endCxn id="30" idx="1"/>
          </p:cNvCxnSpPr>
          <p:nvPr/>
        </p:nvCxnSpPr>
        <p:spPr>
          <a:xfrm rot="16200000" flipH="1">
            <a:off x="6077797" y="2724911"/>
            <a:ext cx="996143" cy="402838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96;p14"/>
          <p:cNvSpPr/>
          <p:nvPr/>
        </p:nvSpPr>
        <p:spPr>
          <a:xfrm>
            <a:off x="6777287" y="3158602"/>
            <a:ext cx="1723200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 smtClean="0"/>
              <a:t>Realizar serviço</a:t>
            </a:r>
          </a:p>
        </p:txBody>
      </p:sp>
      <p:cxnSp>
        <p:nvCxnSpPr>
          <p:cNvPr id="21" name="Google Shape;91;p14"/>
          <p:cNvCxnSpPr>
            <a:stCxn id="18" idx="0"/>
            <a:endCxn id="82" idx="2"/>
          </p:cNvCxnSpPr>
          <p:nvPr/>
        </p:nvCxnSpPr>
        <p:spPr>
          <a:xfrm rot="16200000" flipV="1">
            <a:off x="4985076" y="486125"/>
            <a:ext cx="971347" cy="1807398"/>
          </a:xfrm>
          <a:prstGeom prst="curvedConnector3">
            <a:avLst>
              <a:gd name="adj1" fmla="val 5244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90332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Nós Operacionais</a:t>
            </a:r>
            <a:endParaRPr dirty="0"/>
          </a:p>
        </p:txBody>
      </p:sp>
      <p:sp>
        <p:nvSpPr>
          <p:cNvPr id="82" name="Google Shape;82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 smtClean="0">
                <a:solidFill>
                  <a:schemeClr val="dk1"/>
                </a:solidFill>
              </a:rPr>
              <a:t>Comprar produto</a:t>
            </a:r>
            <a:endParaRPr sz="1200" dirty="0"/>
          </a:p>
        </p:txBody>
      </p:sp>
      <p:grpSp>
        <p:nvGrpSpPr>
          <p:cNvPr id="83" name="Google Shape;83;p14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84" name="Google Shape;84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85" name="Google Shape;85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86" name="Google Shape;86;p14"/>
              <p:cNvCxnSpPr>
                <a:stCxn id="85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" name="Google Shape;87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" name="Google Shape;89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90" name="Google Shape;90;p14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 smtClean="0"/>
                <a:t>Cliente</a:t>
              </a:r>
              <a:endParaRPr sz="1200" b="1" dirty="0"/>
            </a:p>
          </p:txBody>
        </p:sp>
      </p:grpSp>
      <p:cxnSp>
        <p:nvCxnSpPr>
          <p:cNvPr id="91" name="Google Shape;91;p14"/>
          <p:cNvCxnSpPr>
            <a:stCxn id="92" idx="0"/>
            <a:endCxn id="82" idx="2"/>
          </p:cNvCxnSpPr>
          <p:nvPr/>
        </p:nvCxnSpPr>
        <p:spPr>
          <a:xfrm rot="-5400000">
            <a:off x="3909249" y="1180900"/>
            <a:ext cx="934800" cy="381000"/>
          </a:xfrm>
          <a:prstGeom prst="curvedConnector3">
            <a:avLst>
              <a:gd name="adj1" fmla="val 472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" name="Google Shape;93;p14"/>
          <p:cNvSpPr txBox="1"/>
          <p:nvPr/>
        </p:nvSpPr>
        <p:spPr>
          <a:xfrm>
            <a:off x="130400" y="28131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Capacidades Operacionais</a:t>
            </a:r>
            <a:endParaRPr dirty="0"/>
          </a:p>
        </p:txBody>
      </p:sp>
      <p:cxnSp>
        <p:nvCxnSpPr>
          <p:cNvPr id="94" name="Google Shape;94;p14"/>
          <p:cNvCxnSpPr>
            <a:stCxn id="85" idx="0"/>
            <a:endCxn id="82" idx="2"/>
          </p:cNvCxnSpPr>
          <p:nvPr/>
        </p:nvCxnSpPr>
        <p:spPr>
          <a:xfrm rot="-5400000">
            <a:off x="2790151" y="111815"/>
            <a:ext cx="984600" cy="2569200"/>
          </a:xfrm>
          <a:prstGeom prst="curvedConnector3">
            <a:avLst>
              <a:gd name="adj1" fmla="val 47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95;p14"/>
          <p:cNvCxnSpPr>
            <a:stCxn id="92" idx="2"/>
            <a:endCxn id="96" idx="1"/>
          </p:cNvCxnSpPr>
          <p:nvPr/>
        </p:nvCxnSpPr>
        <p:spPr>
          <a:xfrm rot="16200000" flipH="1">
            <a:off x="4146104" y="2410444"/>
            <a:ext cx="1196075" cy="1115985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96;p14"/>
          <p:cNvSpPr/>
          <p:nvPr/>
        </p:nvSpPr>
        <p:spPr>
          <a:xfrm>
            <a:off x="5302134" y="2984938"/>
            <a:ext cx="3274308" cy="1195587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 smtClean="0"/>
              <a:t>Consultar disponibilidade do produto específico   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 smtClean="0"/>
              <a:t>Encomendar produto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/>
              <a:t>V</a:t>
            </a:r>
            <a:r>
              <a:rPr lang="pt-BR" sz="1000" dirty="0" smtClean="0"/>
              <a:t>ender produto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 smtClean="0"/>
              <a:t>Recebe pagamento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endParaRPr lang="pt-BR" sz="1000" dirty="0" smtClean="0"/>
          </a:p>
        </p:txBody>
      </p:sp>
      <p:sp>
        <p:nvSpPr>
          <p:cNvPr id="92" name="Google Shape;92;p14"/>
          <p:cNvSpPr/>
          <p:nvPr/>
        </p:nvSpPr>
        <p:spPr>
          <a:xfrm>
            <a:off x="3564399" y="1838800"/>
            <a:ext cx="12435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smtClean="0"/>
              <a:t>Balcão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77801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Nós Operacionais</a:t>
            </a:r>
            <a:endParaRPr dirty="0"/>
          </a:p>
        </p:txBody>
      </p:sp>
      <p:sp>
        <p:nvSpPr>
          <p:cNvPr id="82" name="Google Shape;82;p14"/>
          <p:cNvSpPr/>
          <p:nvPr/>
        </p:nvSpPr>
        <p:spPr>
          <a:xfrm>
            <a:off x="3659549" y="186275"/>
            <a:ext cx="1973995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 dirty="0" smtClean="0">
                <a:solidFill>
                  <a:schemeClr val="dk1"/>
                </a:solidFill>
              </a:rPr>
              <a:t>Fornecer orçamento</a:t>
            </a:r>
          </a:p>
        </p:txBody>
      </p:sp>
      <p:grpSp>
        <p:nvGrpSpPr>
          <p:cNvPr id="83" name="Google Shape;83;p14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84" name="Google Shape;84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85" name="Google Shape;85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86" name="Google Shape;86;p14"/>
              <p:cNvCxnSpPr>
                <a:stCxn id="85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" name="Google Shape;87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" name="Google Shape;89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90" name="Google Shape;90;p14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 smtClean="0"/>
                <a:t>Fornecedor</a:t>
              </a:r>
              <a:endParaRPr sz="1200" b="1" dirty="0"/>
            </a:p>
          </p:txBody>
        </p:sp>
      </p:grpSp>
      <p:cxnSp>
        <p:nvCxnSpPr>
          <p:cNvPr id="91" name="Google Shape;91;p14"/>
          <p:cNvCxnSpPr>
            <a:stCxn id="92" idx="0"/>
            <a:endCxn id="82" idx="2"/>
          </p:cNvCxnSpPr>
          <p:nvPr/>
        </p:nvCxnSpPr>
        <p:spPr>
          <a:xfrm rot="-5400000">
            <a:off x="3909249" y="1180900"/>
            <a:ext cx="934800" cy="381000"/>
          </a:xfrm>
          <a:prstGeom prst="curvedConnector3">
            <a:avLst>
              <a:gd name="adj1" fmla="val 472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" name="Google Shape;93;p14"/>
          <p:cNvSpPr txBox="1"/>
          <p:nvPr/>
        </p:nvSpPr>
        <p:spPr>
          <a:xfrm>
            <a:off x="130400" y="2806529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Capacidades Operacionais</a:t>
            </a:r>
            <a:endParaRPr dirty="0"/>
          </a:p>
        </p:txBody>
      </p:sp>
      <p:cxnSp>
        <p:nvCxnSpPr>
          <p:cNvPr id="94" name="Google Shape;94;p14"/>
          <p:cNvCxnSpPr>
            <a:stCxn id="85" idx="0"/>
            <a:endCxn id="82" idx="2"/>
          </p:cNvCxnSpPr>
          <p:nvPr/>
        </p:nvCxnSpPr>
        <p:spPr>
          <a:xfrm rot="-5400000">
            <a:off x="2790151" y="111815"/>
            <a:ext cx="984600" cy="2569200"/>
          </a:xfrm>
          <a:prstGeom prst="curvedConnector3">
            <a:avLst>
              <a:gd name="adj1" fmla="val 47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95;p14"/>
          <p:cNvCxnSpPr>
            <a:stCxn id="92" idx="2"/>
            <a:endCxn id="96" idx="1"/>
          </p:cNvCxnSpPr>
          <p:nvPr/>
        </p:nvCxnSpPr>
        <p:spPr>
          <a:xfrm rot="16200000" flipH="1">
            <a:off x="4146104" y="2410445"/>
            <a:ext cx="1196075" cy="1115984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96;p14"/>
          <p:cNvSpPr/>
          <p:nvPr/>
        </p:nvSpPr>
        <p:spPr>
          <a:xfrm>
            <a:off x="5302133" y="3300674"/>
            <a:ext cx="3110347" cy="565931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pt-BR" sz="1000" dirty="0" smtClean="0"/>
              <a:t>Solicitar pedido</a:t>
            </a:r>
          </a:p>
          <a:p>
            <a:pPr marL="457200" indent="-292100">
              <a:buSzPts val="1000"/>
              <a:buFont typeface="Arial"/>
              <a:buChar char="●"/>
            </a:pPr>
            <a:r>
              <a:rPr lang="pt-BR" sz="1000" dirty="0" smtClean="0">
                <a:solidFill>
                  <a:schemeClr val="dk1"/>
                </a:solidFill>
              </a:rPr>
              <a:t>Compra produto</a:t>
            </a:r>
          </a:p>
          <a:p>
            <a:pPr marL="457200" indent="-292100">
              <a:buSzPts val="1000"/>
              <a:buFont typeface="Arial"/>
              <a:buChar char="●"/>
            </a:pPr>
            <a:r>
              <a:rPr lang="pt-BR" sz="1000" dirty="0" smtClean="0">
                <a:solidFill>
                  <a:schemeClr val="dk1"/>
                </a:solidFill>
              </a:rPr>
              <a:t>Compra demonstração de novos produtos</a:t>
            </a:r>
            <a:endParaRPr lang="pt-BR" sz="1000" dirty="0" smtClean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lang="pt-BR" sz="1000" dirty="0" smtClean="0"/>
          </a:p>
        </p:txBody>
      </p:sp>
      <p:sp>
        <p:nvSpPr>
          <p:cNvPr id="92" name="Google Shape;92;p14"/>
          <p:cNvSpPr/>
          <p:nvPr/>
        </p:nvSpPr>
        <p:spPr>
          <a:xfrm>
            <a:off x="3564399" y="1838800"/>
            <a:ext cx="12435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smtClean="0"/>
              <a:t>Balcão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820904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Nós Operacionais</a:t>
            </a:r>
            <a:endParaRPr dirty="0"/>
          </a:p>
        </p:txBody>
      </p:sp>
      <p:sp>
        <p:nvSpPr>
          <p:cNvPr id="82" name="Google Shape;82;p14"/>
          <p:cNvSpPr/>
          <p:nvPr/>
        </p:nvSpPr>
        <p:spPr>
          <a:xfrm>
            <a:off x="3306784" y="169800"/>
            <a:ext cx="2520534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Clr>
                <a:schemeClr val="dk1"/>
              </a:buClr>
              <a:buSzPts val="1000"/>
              <a:buFont typeface="Arial"/>
              <a:buChar char="❖"/>
            </a:pPr>
            <a:r>
              <a:rPr lang="pt-BR" sz="1100" dirty="0" smtClean="0">
                <a:solidFill>
                  <a:schemeClr val="dk1"/>
                </a:solidFill>
              </a:rPr>
              <a:t>Cancelar pedido</a:t>
            </a:r>
            <a:endParaRPr lang="pt-BR" sz="1100" dirty="0">
              <a:solidFill>
                <a:schemeClr val="dk1"/>
              </a:solidFill>
            </a:endParaRPr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</a:pPr>
            <a:endParaRPr sz="1200" dirty="0"/>
          </a:p>
        </p:txBody>
      </p:sp>
      <p:grpSp>
        <p:nvGrpSpPr>
          <p:cNvPr id="83" name="Google Shape;83;p14"/>
          <p:cNvGrpSpPr/>
          <p:nvPr/>
        </p:nvGrpSpPr>
        <p:grpSpPr>
          <a:xfrm>
            <a:off x="1485327" y="1888715"/>
            <a:ext cx="1021200" cy="830484"/>
            <a:chOff x="2852000" y="3424900"/>
            <a:chExt cx="1021200" cy="830484"/>
          </a:xfrm>
        </p:grpSpPr>
        <p:grpSp>
          <p:nvGrpSpPr>
            <p:cNvPr id="84" name="Google Shape;84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85" name="Google Shape;85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86" name="Google Shape;86;p14"/>
              <p:cNvCxnSpPr>
                <a:stCxn id="85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" name="Google Shape;87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" name="Google Shape;89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90" name="Google Shape;90;p14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 smtClean="0"/>
                <a:t>Fornecedor</a:t>
              </a:r>
              <a:endParaRPr sz="1200" b="1" dirty="0"/>
            </a:p>
          </p:txBody>
        </p:sp>
      </p:grpSp>
      <p:cxnSp>
        <p:nvCxnSpPr>
          <p:cNvPr id="91" name="Google Shape;91;p14"/>
          <p:cNvCxnSpPr>
            <a:stCxn id="92" idx="0"/>
            <a:endCxn id="82" idx="2"/>
          </p:cNvCxnSpPr>
          <p:nvPr/>
        </p:nvCxnSpPr>
        <p:spPr>
          <a:xfrm rot="-5400000">
            <a:off x="3909249" y="1180900"/>
            <a:ext cx="934800" cy="381000"/>
          </a:xfrm>
          <a:prstGeom prst="curvedConnector3">
            <a:avLst>
              <a:gd name="adj1" fmla="val 4721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" name="Google Shape;93;p14"/>
          <p:cNvSpPr txBox="1"/>
          <p:nvPr/>
        </p:nvSpPr>
        <p:spPr>
          <a:xfrm>
            <a:off x="130400" y="2813125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Capacidades Operacionais</a:t>
            </a:r>
            <a:endParaRPr dirty="0"/>
          </a:p>
        </p:txBody>
      </p:sp>
      <p:cxnSp>
        <p:nvCxnSpPr>
          <p:cNvPr id="94" name="Google Shape;94;p14"/>
          <p:cNvCxnSpPr>
            <a:stCxn id="85" idx="0"/>
            <a:endCxn id="82" idx="2"/>
          </p:cNvCxnSpPr>
          <p:nvPr/>
        </p:nvCxnSpPr>
        <p:spPr>
          <a:xfrm rot="-5400000">
            <a:off x="2790151" y="111815"/>
            <a:ext cx="984600" cy="2569200"/>
          </a:xfrm>
          <a:prstGeom prst="curvedConnector3">
            <a:avLst>
              <a:gd name="adj1" fmla="val 4735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95;p14"/>
          <p:cNvCxnSpPr>
            <a:stCxn id="92" idx="2"/>
            <a:endCxn id="96" idx="1"/>
          </p:cNvCxnSpPr>
          <p:nvPr/>
        </p:nvCxnSpPr>
        <p:spPr>
          <a:xfrm rot="16200000" flipH="1">
            <a:off x="4146104" y="2410445"/>
            <a:ext cx="1196075" cy="1115984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96;p14"/>
          <p:cNvSpPr/>
          <p:nvPr/>
        </p:nvSpPr>
        <p:spPr>
          <a:xfrm>
            <a:off x="5302133" y="3300675"/>
            <a:ext cx="2275825" cy="5316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>
              <a:buClr>
                <a:schemeClr val="dk1"/>
              </a:buClr>
              <a:buSzPts val="1000"/>
              <a:buChar char="❖"/>
            </a:pPr>
            <a:r>
              <a:rPr lang="pt-BR" sz="1000" dirty="0">
                <a:solidFill>
                  <a:schemeClr val="dk1"/>
                </a:solidFill>
              </a:rPr>
              <a:t>Realizar devolução ou troca de produto</a:t>
            </a:r>
          </a:p>
        </p:txBody>
      </p:sp>
      <p:sp>
        <p:nvSpPr>
          <p:cNvPr id="92" name="Google Shape;92;p14"/>
          <p:cNvSpPr/>
          <p:nvPr/>
        </p:nvSpPr>
        <p:spPr>
          <a:xfrm>
            <a:off x="3564399" y="1838800"/>
            <a:ext cx="12435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smtClean="0"/>
              <a:t>Balcão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97290010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115</Words>
  <Application>Microsoft Office PowerPoint</Application>
  <PresentationFormat>Apresentação na tela (16:9)</PresentationFormat>
  <Paragraphs>60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VANILDO</cp:lastModifiedBy>
  <cp:revision>12</cp:revision>
  <dcterms:modified xsi:type="dcterms:W3CDTF">2020-04-29T12:07:56Z</dcterms:modified>
</cp:coreProperties>
</file>