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4B84-4BE6-4198-A3F4-B11CFED8BC6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C59E-23CB-4354-82E8-D2E9170308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9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4B84-4BE6-4198-A3F4-B11CFED8BC6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C59E-23CB-4354-82E8-D2E9170308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4B84-4BE6-4198-A3F4-B11CFED8BC6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C59E-23CB-4354-82E8-D2E9170308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4B84-4BE6-4198-A3F4-B11CFED8BC6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C59E-23CB-4354-82E8-D2E9170308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4B84-4BE6-4198-A3F4-B11CFED8BC6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C59E-23CB-4354-82E8-D2E9170308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4B84-4BE6-4198-A3F4-B11CFED8BC6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C59E-23CB-4354-82E8-D2E9170308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3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4B84-4BE6-4198-A3F4-B11CFED8BC6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C59E-23CB-4354-82E8-D2E9170308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4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4B84-4BE6-4198-A3F4-B11CFED8BC6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C59E-23CB-4354-82E8-D2E9170308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9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4B84-4BE6-4198-A3F4-B11CFED8BC6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C59E-23CB-4354-82E8-D2E9170308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6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4B84-4BE6-4198-A3F4-B11CFED8BC6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C59E-23CB-4354-82E8-D2E9170308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6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4B84-4BE6-4198-A3F4-B11CFED8BC6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C59E-23CB-4354-82E8-D2E9170308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34B84-4BE6-4198-A3F4-B11CFED8BC6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0C59E-23CB-4354-82E8-D2E9170308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7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740461" y="242775"/>
            <a:ext cx="10546659" cy="6306521"/>
            <a:chOff x="740461" y="242775"/>
            <a:chExt cx="10546659" cy="6306521"/>
          </a:xfrm>
        </p:grpSpPr>
        <p:grpSp>
          <p:nvGrpSpPr>
            <p:cNvPr id="32" name="Gruppieren 31"/>
            <p:cNvGrpSpPr/>
            <p:nvPr/>
          </p:nvGrpSpPr>
          <p:grpSpPr>
            <a:xfrm>
              <a:off x="740461" y="242775"/>
              <a:ext cx="10546659" cy="6306521"/>
              <a:chOff x="740461" y="242775"/>
              <a:chExt cx="10546659" cy="6306521"/>
            </a:xfrm>
          </p:grpSpPr>
          <p:pic>
            <p:nvPicPr>
              <p:cNvPr id="1026" name="Picture 2" descr="File:Ethereum logo 2014.svg - Wikimedia Commons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8818" y="4021543"/>
                <a:ext cx="1154364" cy="1880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Zylinder 5"/>
              <p:cNvSpPr/>
              <p:nvPr/>
            </p:nvSpPr>
            <p:spPr>
              <a:xfrm>
                <a:off x="7700938" y="1830139"/>
                <a:ext cx="914400" cy="1216152"/>
              </a:xfrm>
              <a:prstGeom prst="ca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0x</a:t>
                </a:r>
                <a:br>
                  <a:rPr lang="en-US" dirty="0" smtClean="0"/>
                </a:br>
                <a:r>
                  <a:rPr lang="en-US" b="1" dirty="0" smtClean="0"/>
                  <a:t>API</a:t>
                </a:r>
                <a:endParaRPr lang="en-US" b="1" dirty="0"/>
              </a:p>
            </p:txBody>
          </p:sp>
          <p:sp>
            <p:nvSpPr>
              <p:cNvPr id="7" name="Wolke 6"/>
              <p:cNvSpPr/>
              <p:nvPr/>
            </p:nvSpPr>
            <p:spPr>
              <a:xfrm>
                <a:off x="4426869" y="1853329"/>
                <a:ext cx="1808701" cy="1169773"/>
              </a:xfrm>
              <a:prstGeom prst="cloud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0x </a:t>
                </a:r>
                <a:r>
                  <a:rPr lang="en-US" b="1" dirty="0" smtClean="0"/>
                  <a:t>Mesh</a:t>
                </a:r>
                <a:endParaRPr lang="en-US" b="1" dirty="0"/>
              </a:p>
            </p:txBody>
          </p:sp>
          <p:pic>
            <p:nvPicPr>
              <p:cNvPr id="11" name="Picture 6" descr="user-icon-fontawesome – DIPS Internationa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0865" y="1835008"/>
                <a:ext cx="1206415" cy="1206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" name="Gruppieren 8"/>
              <p:cNvGrpSpPr/>
              <p:nvPr/>
            </p:nvGrpSpPr>
            <p:grpSpPr>
              <a:xfrm>
                <a:off x="740461" y="1306126"/>
                <a:ext cx="1223791" cy="2264179"/>
                <a:chOff x="732223" y="655336"/>
                <a:chExt cx="1223791" cy="2264179"/>
              </a:xfrm>
            </p:grpSpPr>
            <p:pic>
              <p:nvPicPr>
                <p:cNvPr id="1030" name="Picture 6" descr="user-icon-fontawesome – DIPS Internationa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2223" y="655336"/>
                  <a:ext cx="1206415" cy="12064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6" descr="user-icon-fontawesome – DIPS Internationa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9599" y="1713100"/>
                  <a:ext cx="1206415" cy="120641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3" name="Picture 6" descr="user-icon-fontawesome – DIPS Internationa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0705" y="1835008"/>
                <a:ext cx="1206415" cy="1206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4" name="Gerade Verbindung mit Pfeil 13"/>
              <p:cNvCxnSpPr>
                <a:stCxn id="11" idx="3"/>
                <a:endCxn id="7" idx="2"/>
              </p:cNvCxnSpPr>
              <p:nvPr/>
            </p:nvCxnSpPr>
            <p:spPr>
              <a:xfrm>
                <a:off x="3007280" y="2438216"/>
                <a:ext cx="142519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6" idx="2"/>
              </p:cNvCxnSpPr>
              <p:nvPr/>
            </p:nvCxnSpPr>
            <p:spPr>
              <a:xfrm flipV="1">
                <a:off x="6234063" y="2438215"/>
                <a:ext cx="146687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6" idx="4"/>
                <a:endCxn id="13" idx="1"/>
              </p:cNvCxnSpPr>
              <p:nvPr/>
            </p:nvCxnSpPr>
            <p:spPr>
              <a:xfrm>
                <a:off x="8615338" y="2438215"/>
                <a:ext cx="146536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winkelte Verbindung 19"/>
              <p:cNvCxnSpPr>
                <a:stCxn id="13" idx="2"/>
                <a:endCxn id="1026" idx="3"/>
              </p:cNvCxnSpPr>
              <p:nvPr/>
            </p:nvCxnSpPr>
            <p:spPr>
              <a:xfrm rot="5400000">
                <a:off x="7718294" y="1996312"/>
                <a:ext cx="1920509" cy="401073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feld 20"/>
              <p:cNvSpPr txBox="1"/>
              <p:nvPr/>
            </p:nvSpPr>
            <p:spPr>
              <a:xfrm>
                <a:off x="7703453" y="4572009"/>
                <a:ext cx="1823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0x </a:t>
                </a:r>
                <a:r>
                  <a:rPr lang="en-US" dirty="0"/>
                  <a:t>s</a:t>
                </a:r>
                <a:r>
                  <a:rPr lang="en-US" dirty="0" smtClean="0"/>
                  <a:t>mart contract</a:t>
                </a:r>
                <a:endParaRPr lang="en-US" dirty="0"/>
              </a:p>
            </p:txBody>
          </p:sp>
          <p:cxnSp>
            <p:nvCxnSpPr>
              <p:cNvPr id="23" name="Gewinkelte Verbindung 22"/>
              <p:cNvCxnSpPr>
                <a:stCxn id="1026" idx="1"/>
                <a:endCxn id="12" idx="2"/>
              </p:cNvCxnSpPr>
              <p:nvPr/>
            </p:nvCxnSpPr>
            <p:spPr>
              <a:xfrm rot="10800000">
                <a:off x="1361046" y="3570306"/>
                <a:ext cx="4157773" cy="139162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feld 26"/>
              <p:cNvSpPr txBox="1"/>
              <p:nvPr/>
            </p:nvSpPr>
            <p:spPr>
              <a:xfrm>
                <a:off x="2502291" y="4572009"/>
                <a:ext cx="1317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Protocol fee</a:t>
                </a:r>
                <a:endParaRPr lang="en-US" dirty="0"/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4381498" y="242775"/>
                <a:ext cx="3429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Off-chain relay</a:t>
                </a:r>
                <a:endParaRPr lang="en-US" dirty="0"/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4381499" y="6179964"/>
                <a:ext cx="3429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On-chain settlement</a:t>
                </a:r>
                <a:endParaRPr lang="en-US" dirty="0"/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361044" y="1054171"/>
                <a:ext cx="870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Makers</a:t>
                </a:r>
                <a:endParaRPr lang="en-US" dirty="0"/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10343017" y="1054171"/>
                <a:ext cx="681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Taker</a:t>
                </a:r>
                <a:endParaRPr lang="en-US" dirty="0"/>
              </a:p>
            </p:txBody>
          </p:sp>
        </p:grpSp>
        <p:sp>
          <p:nvSpPr>
            <p:cNvPr id="22" name="Textfeld 21"/>
            <p:cNvSpPr txBox="1"/>
            <p:nvPr/>
          </p:nvSpPr>
          <p:spPr>
            <a:xfrm>
              <a:off x="3035813" y="2068883"/>
              <a:ext cx="1368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order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836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740461" y="242775"/>
            <a:ext cx="10546659" cy="6306521"/>
            <a:chOff x="740461" y="242775"/>
            <a:chExt cx="10546659" cy="6306521"/>
          </a:xfrm>
        </p:grpSpPr>
        <p:pic>
          <p:nvPicPr>
            <p:cNvPr id="1026" name="Picture 2" descr="File:Ethereum logo 2014.svg - Wikimedia Common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8818" y="4021543"/>
              <a:ext cx="1154364" cy="1880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Wolke 6"/>
            <p:cNvSpPr/>
            <p:nvPr/>
          </p:nvSpPr>
          <p:spPr>
            <a:xfrm>
              <a:off x="4808093" y="1729761"/>
              <a:ext cx="2411394" cy="1416908"/>
            </a:xfrm>
            <a:prstGeom prst="cloud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0x </a:t>
              </a:r>
              <a:r>
                <a:rPr lang="en-US" b="1" dirty="0" smtClean="0"/>
                <a:t>Mesh</a:t>
              </a:r>
              <a:endParaRPr lang="en-US" b="1" dirty="0"/>
            </a:p>
          </p:txBody>
        </p:sp>
        <p:pic>
          <p:nvPicPr>
            <p:cNvPr id="11" name="Picture 6" descr="user-icon-fontawesome – DIPS Internation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865" y="1835008"/>
              <a:ext cx="1206415" cy="1206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uppieren 8"/>
            <p:cNvGrpSpPr/>
            <p:nvPr/>
          </p:nvGrpSpPr>
          <p:grpSpPr>
            <a:xfrm>
              <a:off x="740461" y="1306126"/>
              <a:ext cx="1223791" cy="2264179"/>
              <a:chOff x="732223" y="655336"/>
              <a:chExt cx="1223791" cy="2264179"/>
            </a:xfrm>
          </p:grpSpPr>
          <p:pic>
            <p:nvPicPr>
              <p:cNvPr id="1030" name="Picture 6" descr="user-icon-fontawesome – DIPS Internationa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223" y="655336"/>
                <a:ext cx="1206415" cy="1206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6" descr="user-icon-fontawesome – DIPS Internationa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599" y="1713100"/>
                <a:ext cx="1206415" cy="1206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Picture 6" descr="user-icon-fontawesome – DIPS Internationa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0705" y="1835008"/>
              <a:ext cx="1206415" cy="1206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Gerade Verbindung mit Pfeil 13"/>
            <p:cNvCxnSpPr>
              <a:stCxn id="11" idx="3"/>
              <a:endCxn id="7" idx="2"/>
            </p:cNvCxnSpPr>
            <p:nvPr/>
          </p:nvCxnSpPr>
          <p:spPr>
            <a:xfrm flipV="1">
              <a:off x="3007280" y="2438215"/>
              <a:ext cx="180829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7" idx="0"/>
              <a:endCxn id="13" idx="1"/>
            </p:cNvCxnSpPr>
            <p:nvPr/>
          </p:nvCxnSpPr>
          <p:spPr>
            <a:xfrm>
              <a:off x="7217478" y="2438215"/>
              <a:ext cx="286322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winkelte Verbindung 19"/>
            <p:cNvCxnSpPr>
              <a:stCxn id="13" idx="2"/>
              <a:endCxn id="1026" idx="3"/>
            </p:cNvCxnSpPr>
            <p:nvPr/>
          </p:nvCxnSpPr>
          <p:spPr>
            <a:xfrm rot="5400000">
              <a:off x="7718294" y="1996312"/>
              <a:ext cx="1920509" cy="401073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7703453" y="4572009"/>
              <a:ext cx="1823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0x </a:t>
              </a:r>
              <a:r>
                <a:rPr lang="en-US" dirty="0"/>
                <a:t>s</a:t>
              </a:r>
              <a:r>
                <a:rPr lang="en-US" dirty="0" smtClean="0"/>
                <a:t>mart contract</a:t>
              </a:r>
              <a:endParaRPr lang="en-US" dirty="0"/>
            </a:p>
          </p:txBody>
        </p:sp>
        <p:cxnSp>
          <p:nvCxnSpPr>
            <p:cNvPr id="23" name="Gewinkelte Verbindung 22"/>
            <p:cNvCxnSpPr>
              <a:stCxn id="1026" idx="1"/>
              <a:endCxn id="12" idx="2"/>
            </p:cNvCxnSpPr>
            <p:nvPr/>
          </p:nvCxnSpPr>
          <p:spPr>
            <a:xfrm rot="10800000">
              <a:off x="1361046" y="3570306"/>
              <a:ext cx="4157773" cy="139162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2502291" y="4572009"/>
              <a:ext cx="1317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Protocol fee</a:t>
              </a:r>
              <a:endParaRPr lang="en-US" dirty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4381498" y="242775"/>
              <a:ext cx="3429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Off-chain relay</a:t>
              </a:r>
              <a:endParaRPr lang="en-US" dirty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4381499" y="6179964"/>
              <a:ext cx="3429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On-chain settlement</a:t>
              </a:r>
              <a:endParaRPr lang="en-US" dirty="0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361044" y="1054171"/>
              <a:ext cx="870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Makers</a:t>
              </a:r>
              <a:endParaRPr lang="en-US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0343017" y="1054171"/>
              <a:ext cx="681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Taker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28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5626443" y="2730845"/>
            <a:ext cx="1721708" cy="1552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Gerader Verbinder 30"/>
          <p:cNvCxnSpPr/>
          <p:nvPr/>
        </p:nvCxnSpPr>
        <p:spPr>
          <a:xfrm flipV="1">
            <a:off x="5626443" y="2730845"/>
            <a:ext cx="1721708" cy="1552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5626443" y="2730845"/>
            <a:ext cx="1721708" cy="1552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chseck 6"/>
          <p:cNvSpPr/>
          <p:nvPr/>
        </p:nvSpPr>
        <p:spPr>
          <a:xfrm>
            <a:off x="5099221" y="2281881"/>
            <a:ext cx="1060704" cy="91440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8" name="Sechseck 7"/>
          <p:cNvSpPr/>
          <p:nvPr/>
        </p:nvSpPr>
        <p:spPr>
          <a:xfrm>
            <a:off x="5099221" y="3826476"/>
            <a:ext cx="1060704" cy="91440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9" name="Sechseck 8"/>
          <p:cNvSpPr/>
          <p:nvPr/>
        </p:nvSpPr>
        <p:spPr>
          <a:xfrm>
            <a:off x="6833285" y="3826476"/>
            <a:ext cx="1060704" cy="91440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10" name="Sechseck 9"/>
          <p:cNvSpPr/>
          <p:nvPr/>
        </p:nvSpPr>
        <p:spPr>
          <a:xfrm>
            <a:off x="6833285" y="2281881"/>
            <a:ext cx="1060704" cy="91440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5" name="Ellipse 34"/>
          <p:cNvSpPr/>
          <p:nvPr/>
        </p:nvSpPr>
        <p:spPr>
          <a:xfrm>
            <a:off x="4473145" y="1812324"/>
            <a:ext cx="4053016" cy="339398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woebbeking</dc:creator>
  <cp:lastModifiedBy>woebbeking</cp:lastModifiedBy>
  <cp:revision>10</cp:revision>
  <dcterms:created xsi:type="dcterms:W3CDTF">2021-10-20T10:43:15Z</dcterms:created>
  <dcterms:modified xsi:type="dcterms:W3CDTF">2021-10-25T09:32:58Z</dcterms:modified>
</cp:coreProperties>
</file>