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94" r:id="rId26"/>
    <p:sldId id="279" r:id="rId27"/>
    <p:sldId id="283" r:id="rId28"/>
    <p:sldId id="284" r:id="rId29"/>
    <p:sldId id="295" r:id="rId30"/>
    <p:sldId id="285" r:id="rId31"/>
    <p:sldId id="286" r:id="rId32"/>
    <p:sldId id="287" r:id="rId33"/>
    <p:sldId id="280" r:id="rId34"/>
    <p:sldId id="289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9" autoAdjust="0"/>
  </p:normalViewPr>
  <p:slideViewPr>
    <p:cSldViewPr>
      <p:cViewPr varScale="1">
        <p:scale>
          <a:sx n="110" d="100"/>
          <a:sy n="110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51222-0F16-463D-A324-E207267B663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EF44-A538-412E-9D24-C8179E95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8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https://www.microsoft.com/en-us/sql-server/sql-server-downloads</a:t>
            </a:r>
          </a:p>
          <a:p>
            <a:r>
              <a:rPr lang="ko-KR" altLang="en-US" dirty="0" smtClean="0"/>
              <a:t>다운로드 후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76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제어판 </a:t>
            </a:r>
            <a:r>
              <a:rPr lang="en-US" altLang="ko-KR" dirty="0" smtClean="0"/>
              <a:t>&gt; Window Defender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방화벽 클릭 </a:t>
            </a:r>
            <a:r>
              <a:rPr lang="en-US" altLang="ko-KR" baseline="0" dirty="0" smtClean="0"/>
              <a:t>&gt; </a:t>
            </a:r>
            <a:r>
              <a:rPr lang="ko-KR" altLang="en-US" dirty="0" smtClean="0"/>
              <a:t>고급설정 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49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인바운드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새 규칙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아웃바운드 규칙도 설정방법 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9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포트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1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로컬 포트 </a:t>
            </a:r>
            <a:r>
              <a:rPr lang="en-US" altLang="ko-KR" dirty="0" smtClean="0"/>
              <a:t>: 1433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5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87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아웃바운드 규칙도 동일하게 생성 후 설정 종료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6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암호 입력 </a:t>
            </a:r>
            <a:r>
              <a:rPr lang="en-US" altLang="ko-KR" dirty="0" err="1" smtClean="0"/>
              <a:t>choisk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1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설치완료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</a:t>
            </a:r>
            <a:r>
              <a:rPr lang="ko-KR" altLang="en-US" dirty="0" err="1" smtClean="0"/>
              <a:t>재부팅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en-US" altLang="ko-KR" baseline="0" dirty="0" smtClean="0"/>
              <a:t> Server </a:t>
            </a:r>
            <a:r>
              <a:rPr lang="ko-KR" altLang="en-US" baseline="0" dirty="0" smtClean="0"/>
              <a:t>설치센터 실행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관리 도구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1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https://docs.microsoft.com/ko-kr/sql/ssms/download-sql-server-management-studio-ssms?view=sql-server-2017</a:t>
            </a:r>
          </a:p>
          <a:p>
            <a:r>
              <a:rPr lang="ko-KR" altLang="en-US" dirty="0" smtClean="0"/>
              <a:t>위 링크로 자동 이동됨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다운로드 후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4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시작메뉴 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Microsoft SQL Server 2017 </a:t>
            </a:r>
            <a:r>
              <a:rPr lang="ko-KR" altLang="en-US" baseline="0" dirty="0" smtClean="0"/>
              <a:t>폴더</a:t>
            </a:r>
            <a:r>
              <a:rPr lang="en-US" altLang="ko-KR" baseline="0" dirty="0" smtClean="0"/>
              <a:t> &gt; SQL Server 2017 </a:t>
            </a:r>
            <a:r>
              <a:rPr lang="ko-KR" altLang="en-US" baseline="0" dirty="0" smtClean="0"/>
              <a:t>구성 관리자 실행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 </a:t>
            </a:r>
            <a:r>
              <a:rPr lang="en-US" altLang="ko-KR" baseline="0" dirty="0" smtClean="0"/>
              <a:t>&gt;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server 2017 </a:t>
            </a:r>
            <a:r>
              <a:rPr lang="ko-KR" altLang="en-US" baseline="0" dirty="0" smtClean="0"/>
              <a:t>구성 관리자 실행</a:t>
            </a:r>
            <a:endParaRPr lang="en-US" altLang="ko-KR" baseline="0" dirty="0" smtClean="0"/>
          </a:p>
          <a:p>
            <a:r>
              <a:rPr lang="en-US" altLang="ko-KR" baseline="0" dirty="0" smtClean="0"/>
              <a:t>SQL Server </a:t>
            </a:r>
            <a:r>
              <a:rPr lang="ko-KR" altLang="en-US" baseline="0" dirty="0" smtClean="0"/>
              <a:t>네트워크구성 </a:t>
            </a:r>
            <a:r>
              <a:rPr lang="en-US" altLang="ko-KR" baseline="0" dirty="0" smtClean="0"/>
              <a:t>&gt; MSSQLSERVER</a:t>
            </a:r>
            <a:r>
              <a:rPr lang="ko-KR" altLang="en-US" baseline="0" dirty="0" smtClean="0"/>
              <a:t>에 대한 프로토콜 선택</a:t>
            </a:r>
            <a:endParaRPr lang="en-US" altLang="ko-KR" dirty="0" smtClean="0"/>
          </a:p>
          <a:p>
            <a:r>
              <a:rPr lang="en-US" altLang="ko-KR" dirty="0" smtClean="0"/>
              <a:t>TCP/IP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속성 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주소 탭 클릭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스크롤 쭉쭉 내려서 맨 밑에까지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사용 전부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0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en-US" altLang="ko-KR" baseline="0" dirty="0" smtClean="0"/>
              <a:t> Server </a:t>
            </a:r>
            <a:r>
              <a:rPr lang="ko-KR" altLang="en-US" baseline="0" dirty="0" smtClean="0"/>
              <a:t>서비스 선택 </a:t>
            </a:r>
            <a:r>
              <a:rPr lang="en-US" altLang="ko-KR" baseline="0" dirty="0" smtClean="0"/>
              <a:t>&gt; SQL </a:t>
            </a:r>
            <a:r>
              <a:rPr lang="en-US" altLang="ko-KR" baseline="0" dirty="0" err="1" smtClean="0"/>
              <a:t>Servr</a:t>
            </a:r>
            <a:r>
              <a:rPr lang="en-US" altLang="ko-KR" baseline="0" dirty="0" smtClean="0"/>
              <a:t> (MSSQLSERVER) </a:t>
            </a:r>
            <a:r>
              <a:rPr lang="ko-KR" altLang="en-US" baseline="0" dirty="0" smtClean="0"/>
              <a:t>선택 </a:t>
            </a:r>
            <a:r>
              <a:rPr lang="en-US" altLang="ko-KR" baseline="0" dirty="0" smtClean="0"/>
              <a:t>&gt;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다시시작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EF44-A538-412E-9D24-C8179E95AFD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8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5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8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7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9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4A8A-372B-46CD-8269-398978B2486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5F54-AB35-4C55-8B92-2A387DBD1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9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MS-SQL 2017 Express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795588"/>
            <a:ext cx="57816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03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관리도구 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0"/>
          <a:stretch/>
        </p:blipFill>
        <p:spPr bwMode="auto">
          <a:xfrm>
            <a:off x="68250" y="1062729"/>
            <a:ext cx="9007501" cy="473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 flipH="1" flipV="1">
            <a:off x="4788024" y="4293096"/>
            <a:ext cx="3456384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0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03848" y="2276872"/>
            <a:ext cx="482453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3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/>
          <a:stretch/>
        </p:blipFill>
        <p:spPr bwMode="auto">
          <a:xfrm>
            <a:off x="269776" y="1100243"/>
            <a:ext cx="8604448" cy="46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699792" y="3717032"/>
            <a:ext cx="1781944" cy="234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3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71500"/>
            <a:ext cx="66198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95216" y="5593054"/>
            <a:ext cx="1176784" cy="428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3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71500"/>
            <a:ext cx="66198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03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71500"/>
            <a:ext cx="66198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031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8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3813"/>
            <a:ext cx="9010650" cy="681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031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138238"/>
            <a:ext cx="39433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2420888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43808" y="3364118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79812" y="4356478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5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3813"/>
            <a:ext cx="9010650" cy="681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555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방화벽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0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38125"/>
            <a:ext cx="804862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83868" y="2115604"/>
            <a:ext cx="2412268" cy="2448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95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66725"/>
            <a:ext cx="81534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5300" y="2708920"/>
            <a:ext cx="9083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5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609600"/>
            <a:ext cx="82010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508104" y="1844824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13"/>
            <a:ext cx="91440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51720" y="2708920"/>
            <a:ext cx="28083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5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13"/>
            <a:ext cx="91440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95736" y="3230454"/>
            <a:ext cx="5112568" cy="414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31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13"/>
            <a:ext cx="91440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23728" y="2276872"/>
            <a:ext cx="2880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82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13"/>
            <a:ext cx="91440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39752" y="2493122"/>
            <a:ext cx="4968552" cy="503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38125"/>
            <a:ext cx="804862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732240" y="5805264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38125"/>
            <a:ext cx="804862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03848" y="980728"/>
            <a:ext cx="482453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84168" y="5805264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3400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84168" y="5805264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4" y="532926"/>
            <a:ext cx="76771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157</Words>
  <Application>Microsoft Office PowerPoint</Application>
  <PresentationFormat>화면 슬라이드 쇼(4:3)</PresentationFormat>
  <Paragraphs>37</Paragraphs>
  <Slides>35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MS-SQL 2017 Express설치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관리도구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Sql server 설정</vt:lpstr>
      <vt:lpstr>PowerPoint 프레젠테이션</vt:lpstr>
      <vt:lpstr>PowerPoint 프레젠테이션</vt:lpstr>
      <vt:lpstr>PowerPoint 프레젠테이션</vt:lpstr>
      <vt:lpstr>Window 방화벽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CHOI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MS-SQL 2016 Express설치</dc:title>
  <dc:creator>SeulKi Choi</dc:creator>
  <cp:lastModifiedBy>SeulKi Choi</cp:lastModifiedBy>
  <cp:revision>25</cp:revision>
  <dcterms:created xsi:type="dcterms:W3CDTF">2018-11-10T05:21:22Z</dcterms:created>
  <dcterms:modified xsi:type="dcterms:W3CDTF">2018-11-11T11:56:15Z</dcterms:modified>
</cp:coreProperties>
</file>