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301" r:id="rId4"/>
    <p:sldId id="302" r:id="rId5"/>
    <p:sldId id="303" r:id="rId6"/>
    <p:sldId id="304" r:id="rId7"/>
    <p:sldId id="259" r:id="rId8"/>
    <p:sldId id="260" r:id="rId9"/>
    <p:sldId id="263" r:id="rId10"/>
    <p:sldId id="272" r:id="rId11"/>
    <p:sldId id="273" r:id="rId12"/>
    <p:sldId id="264" r:id="rId13"/>
    <p:sldId id="265" r:id="rId14"/>
    <p:sldId id="271" r:id="rId15"/>
    <p:sldId id="305" r:id="rId16"/>
    <p:sldId id="306" r:id="rId17"/>
    <p:sldId id="307" r:id="rId18"/>
    <p:sldId id="266" r:id="rId19"/>
    <p:sldId id="267" r:id="rId20"/>
    <p:sldId id="268" r:id="rId21"/>
    <p:sldId id="270" r:id="rId22"/>
  </p:sldIdLst>
  <p:sldSz cx="10826750" cy="8120063" type="B4ISO"/>
  <p:notesSz cx="6858000" cy="9144000"/>
  <p:defaultTextStyle>
    <a:defPPr>
      <a:defRPr lang="ko-KR"/>
    </a:defPPr>
    <a:lvl1pPr marL="0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325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650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97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299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62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949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27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598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10" y="-90"/>
      </p:cViewPr>
      <p:guideLst>
        <p:guide orient="horz" pos="2558"/>
        <p:guide pos="34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C0995-6EA3-4D08-B8B5-6AFF4FB1984B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BA636-CE8F-4D19-83BC-C0BBB3EF4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9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006" y="2522483"/>
            <a:ext cx="9202738" cy="17405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4013" y="4601369"/>
            <a:ext cx="7578725" cy="20751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6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6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94841" y="385328"/>
            <a:ext cx="2883374" cy="820276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959" y="385328"/>
            <a:ext cx="8473436" cy="82027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4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9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5238" y="5217893"/>
            <a:ext cx="9202738" cy="161273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5238" y="3441630"/>
            <a:ext cx="9202738" cy="17762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3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0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960" y="2244296"/>
            <a:ext cx="5678404" cy="63438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809" y="2244296"/>
            <a:ext cx="5678405" cy="63438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7" y="1817617"/>
            <a:ext cx="4783695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337" y="2575113"/>
            <a:ext cx="4783695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99839" y="1817617"/>
            <a:ext cx="4785574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99839" y="2575113"/>
            <a:ext cx="4785574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02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0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323299"/>
            <a:ext cx="3561926" cy="13759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32959" y="323299"/>
            <a:ext cx="6052454" cy="69302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1338" y="1699199"/>
            <a:ext cx="3561926" cy="555434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5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2119" y="5684044"/>
            <a:ext cx="6496050" cy="671034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22119" y="725543"/>
            <a:ext cx="6496050" cy="4872038"/>
          </a:xfrm>
        </p:spPr>
        <p:txBody>
          <a:bodyPr/>
          <a:lstStyle>
            <a:lvl1pPr marL="0" indent="0">
              <a:buNone/>
              <a:defRPr sz="3800"/>
            </a:lvl1pPr>
            <a:lvl2pPr marL="541325" indent="0">
              <a:buNone/>
              <a:defRPr sz="3300"/>
            </a:lvl2pPr>
            <a:lvl3pPr marL="1082650" indent="0">
              <a:buNone/>
              <a:defRPr sz="2800"/>
            </a:lvl3pPr>
            <a:lvl4pPr marL="1623974" indent="0">
              <a:buNone/>
              <a:defRPr sz="2400"/>
            </a:lvl4pPr>
            <a:lvl5pPr marL="2165299" indent="0">
              <a:buNone/>
              <a:defRPr sz="2400"/>
            </a:lvl5pPr>
            <a:lvl6pPr marL="2706624" indent="0">
              <a:buNone/>
              <a:defRPr sz="2400"/>
            </a:lvl6pPr>
            <a:lvl7pPr marL="3247949" indent="0">
              <a:buNone/>
              <a:defRPr sz="2400"/>
            </a:lvl7pPr>
            <a:lvl8pPr marL="3789274" indent="0">
              <a:buNone/>
              <a:defRPr sz="2400"/>
            </a:lvl8pPr>
            <a:lvl9pPr marL="4330598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22119" y="6355078"/>
            <a:ext cx="6496050" cy="95297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0CA-0A49-4B53-A9B9-C601D6FFBC82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6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1894682"/>
            <a:ext cx="9744075" cy="5358866"/>
          </a:xfrm>
          <a:prstGeom prst="rect">
            <a:avLst/>
          </a:prstGeom>
        </p:spPr>
        <p:txBody>
          <a:bodyPr vert="horz" lIns="108265" tIns="54132" rIns="108265" bIns="5413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1337" y="7526096"/>
            <a:ext cx="2526242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50CA-0A49-4B53-A9B9-C601D6FFBC82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9140" y="7526096"/>
            <a:ext cx="3428471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59171" y="7526096"/>
            <a:ext cx="2526242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8EE13-063B-44FB-A4FA-30453E211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5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650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94" indent="-405994" algn="l" defTabSz="1082650" rtl="0" eaLnBrk="1" latinLnBrk="1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653" indent="-338328" algn="l" defTabSz="1082650" rtl="0" eaLnBrk="1" latinLnBrk="1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verylongru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8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4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55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0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0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175" y="1971799"/>
            <a:ext cx="5588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  <a:ea typeface="MoeumT R" pitchFamily="18" charset="-127"/>
              </a:rPr>
              <a:t> </a:t>
            </a:r>
            <a:r>
              <a:rPr lang="en-US" altLang="ko-KR" sz="1800" dirty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>
                <a:latin typeface="+mj-lt"/>
                <a:ea typeface="MoeumT R" pitchFamily="18" charset="-127"/>
              </a:rPr>
              <a:t>강찬석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en-US" altLang="ko-KR" sz="1800" dirty="0" err="1" smtClean="0">
                <a:latin typeface="+mj-lt"/>
                <a:ea typeface="MoeumT R" pitchFamily="18" charset="-127"/>
              </a:rPr>
              <a:t>Kinect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> </a:t>
            </a:r>
            <a:r>
              <a:rPr lang="ko-KR" altLang="en-US" sz="1800" dirty="0">
                <a:latin typeface="+mj-lt"/>
                <a:ea typeface="MoeumT R" pitchFamily="18" charset="-127"/>
              </a:rPr>
              <a:t>개발 입문서 </a:t>
            </a:r>
            <a:r>
              <a:rPr lang="en-US" altLang="ko-KR" sz="1800" dirty="0">
                <a:latin typeface="+mj-lt"/>
                <a:ea typeface="MoeumT R" pitchFamily="18" charset="-127"/>
              </a:rPr>
              <a:t>C/C++</a:t>
            </a:r>
            <a:r>
              <a:rPr lang="ko-KR" altLang="en-US" sz="1800" dirty="0">
                <a:latin typeface="+mj-lt"/>
                <a:ea typeface="MoeumT R" pitchFamily="18" charset="-127"/>
              </a:rPr>
              <a:t>에서의 </a:t>
            </a:r>
            <a:r>
              <a:rPr lang="en-US" altLang="ko-KR" sz="1800" dirty="0" err="1">
                <a:latin typeface="+mj-lt"/>
                <a:ea typeface="MoeumT R" pitchFamily="18" charset="-127"/>
              </a:rPr>
              <a:t>Kinect</a:t>
            </a:r>
            <a:r>
              <a:rPr lang="en-US" altLang="ko-KR" sz="1800" dirty="0">
                <a:latin typeface="+mj-lt"/>
                <a:ea typeface="MoeumT R" pitchFamily="18" charset="-127"/>
              </a:rPr>
              <a:t> </a:t>
            </a:r>
            <a:r>
              <a:rPr lang="ko-KR" altLang="en-US" sz="1800" dirty="0" smtClean="0">
                <a:latin typeface="+mj-lt"/>
                <a:ea typeface="MoeumT R" pitchFamily="18" charset="-127"/>
              </a:rPr>
              <a:t>개발</a:t>
            </a:r>
            <a:endParaRPr lang="ko-KR" altLang="en-US" sz="1800" dirty="0">
              <a:latin typeface="+mj-lt"/>
              <a:ea typeface="MoeumT R" pitchFamily="18" charset="-127"/>
            </a:endParaRPr>
          </a:p>
          <a:p>
            <a:r>
              <a:rPr lang="ko-KR" altLang="en-US" sz="1800" dirty="0">
                <a:latin typeface="+mj-lt"/>
                <a:ea typeface="MoeumT R" pitchFamily="18" charset="-127"/>
              </a:rPr>
              <a:t>    </a:t>
            </a:r>
            <a:r>
              <a:rPr lang="ko-KR" altLang="en-US" sz="1800" dirty="0" smtClean="0">
                <a:latin typeface="+mj-lt"/>
                <a:ea typeface="MoeumT R" pitchFamily="18" charset="-127"/>
              </a:rPr>
              <a:t>한국과학기술연구원 </a:t>
            </a:r>
            <a:r>
              <a:rPr lang="ko-KR" altLang="en-US" sz="1800" dirty="0">
                <a:latin typeface="+mj-lt"/>
                <a:ea typeface="MoeumT R" pitchFamily="18" charset="-127"/>
              </a:rPr>
              <a:t>실감교류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로보스틱</a:t>
            </a:r>
            <a:r>
              <a:rPr lang="ko-KR" altLang="en-US" sz="1800" dirty="0">
                <a:latin typeface="+mj-lt"/>
                <a:ea typeface="MoeumT R" pitchFamily="18" charset="-127"/>
              </a:rPr>
              <a:t> 연구센터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2012. 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5183" y="2693620"/>
            <a:ext cx="611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>
                <a:latin typeface="+mj-lt"/>
                <a:ea typeface="MoeumT R" pitchFamily="18" charset="-127"/>
              </a:rPr>
              <a:t>채영숙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>KINECT</a:t>
            </a:r>
            <a:r>
              <a:rPr lang="ko-KR" altLang="en-US" sz="1800" dirty="0">
                <a:latin typeface="+mj-lt"/>
                <a:ea typeface="MoeumT R" pitchFamily="18" charset="-127"/>
              </a:rPr>
              <a:t>를 활용한 재활 치료용 기능성 게임 </a:t>
            </a:r>
            <a:r>
              <a:rPr lang="ko-KR" altLang="en-US" sz="1800" dirty="0" smtClean="0">
                <a:latin typeface="+mj-lt"/>
                <a:ea typeface="MoeumT R" pitchFamily="18" charset="-127"/>
              </a:rPr>
              <a:t>개발</a:t>
            </a:r>
            <a:endParaRPr lang="ko-KR" altLang="en-US" sz="1800" dirty="0">
              <a:latin typeface="+mj-lt"/>
              <a:ea typeface="MoeumT R" pitchFamily="18" charset="-127"/>
            </a:endParaRPr>
          </a:p>
          <a:p>
            <a:r>
              <a:rPr lang="ko-KR" altLang="en-US" sz="1800" dirty="0">
                <a:latin typeface="+mj-lt"/>
                <a:ea typeface="MoeumT R" pitchFamily="18" charset="-127"/>
              </a:rPr>
              <a:t>    멀티미디어학회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논문지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ko-KR" altLang="en-US" sz="1800" dirty="0">
                <a:latin typeface="+mj-lt"/>
                <a:ea typeface="MoeumT R" pitchFamily="18" charset="-127"/>
              </a:rPr>
              <a:t>제</a:t>
            </a:r>
            <a:r>
              <a:rPr lang="en-US" altLang="ko-KR" sz="1800" dirty="0">
                <a:latin typeface="+mj-lt"/>
                <a:ea typeface="MoeumT R" pitchFamily="18" charset="-127"/>
              </a:rPr>
              <a:t>17</a:t>
            </a:r>
            <a:r>
              <a:rPr lang="ko-KR" altLang="en-US" sz="1800" dirty="0">
                <a:latin typeface="+mj-lt"/>
                <a:ea typeface="MoeumT R" pitchFamily="18" charset="-127"/>
              </a:rPr>
              <a:t>권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ko-KR" altLang="en-US" sz="1800" dirty="0">
                <a:latin typeface="+mj-lt"/>
                <a:ea typeface="MoeumT R" pitchFamily="18" charset="-127"/>
              </a:rPr>
              <a:t>제</a:t>
            </a:r>
            <a:r>
              <a:rPr lang="en-US" altLang="ko-KR" sz="1800" dirty="0">
                <a:latin typeface="+mj-lt"/>
                <a:ea typeface="MoeumT R" pitchFamily="18" charset="-127"/>
              </a:rPr>
              <a:t>2</a:t>
            </a:r>
            <a:r>
              <a:rPr lang="ko-KR" altLang="en-US" sz="1800" dirty="0">
                <a:latin typeface="+mj-lt"/>
                <a:ea typeface="MoeumT R" pitchFamily="18" charset="-127"/>
              </a:rPr>
              <a:t>호</a:t>
            </a:r>
            <a:r>
              <a:rPr lang="en-US" altLang="ko-KR" sz="1800" dirty="0">
                <a:latin typeface="+mj-lt"/>
                <a:ea typeface="MoeumT R" pitchFamily="18" charset="-127"/>
              </a:rPr>
              <a:t>, 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>p </a:t>
            </a:r>
            <a:r>
              <a:rPr lang="en-US" altLang="ko-KR" sz="1800" dirty="0">
                <a:latin typeface="+mj-lt"/>
                <a:ea typeface="MoeumT R" pitchFamily="18" charset="-127"/>
              </a:rPr>
              <a:t>250 – 256, 2014.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5183" y="3474675"/>
            <a:ext cx="689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키넥트를</a:t>
            </a:r>
            <a:r>
              <a:rPr lang="ko-KR" altLang="en-US" sz="1800" dirty="0">
                <a:latin typeface="+mj-lt"/>
                <a:ea typeface="MoeumT R" pitchFamily="18" charset="-127"/>
              </a:rPr>
              <a:t> 이용한 개발 커뮤니티 </a:t>
            </a:r>
            <a:r>
              <a:rPr lang="en-US" altLang="ko-KR" sz="1800" dirty="0">
                <a:latin typeface="+mj-lt"/>
                <a:ea typeface="MoeumT R" pitchFamily="18" charset="-127"/>
              </a:rPr>
              <a:t>http://cafe.naver.com/openkinect 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5183" y="4780111"/>
            <a:ext cx="672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심박센서</a:t>
            </a:r>
            <a:r>
              <a:rPr lang="ko-KR" altLang="en-US" sz="1800" dirty="0">
                <a:latin typeface="+mj-lt"/>
                <a:ea typeface="MoeumT R" pitchFamily="18" charset="-127"/>
              </a:rPr>
              <a:t>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아두이노</a:t>
            </a:r>
            <a:r>
              <a:rPr lang="ko-KR" altLang="en-US" sz="1800" dirty="0">
                <a:latin typeface="+mj-lt"/>
                <a:ea typeface="MoeumT R" pitchFamily="18" charset="-127"/>
              </a:rPr>
              <a:t> 관련 정보 </a:t>
            </a:r>
            <a:endParaRPr lang="en-US" altLang="ko-KR" sz="1800" dirty="0" smtClean="0">
              <a:latin typeface="+mj-lt"/>
              <a:ea typeface="MoeumT R" pitchFamily="18" charset="-127"/>
            </a:endParaRPr>
          </a:p>
          <a:p>
            <a:r>
              <a:rPr lang="en-US" altLang="ko-KR" sz="1800" dirty="0" smtClean="0">
                <a:latin typeface="+mj-lt"/>
                <a:ea typeface="MoeumT R" pitchFamily="18" charset="-127"/>
              </a:rPr>
              <a:t>    http</a:t>
            </a:r>
            <a:r>
              <a:rPr lang="en-US" altLang="ko-KR" sz="1800" dirty="0">
                <a:latin typeface="+mj-lt"/>
                <a:ea typeface="MoeumT R" pitchFamily="18" charset="-127"/>
              </a:rPr>
              <a:t>://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>pulsesensor.myshopify.com/pages/code-and-guide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5183" y="5501932"/>
            <a:ext cx="419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j-lt"/>
                <a:ea typeface="MoeumT R" pitchFamily="18" charset="-127"/>
              </a:rPr>
              <a:t>-&gt; </a:t>
            </a:r>
            <a:r>
              <a:rPr lang="ko-KR" altLang="en-US" sz="1800" dirty="0" err="1">
                <a:latin typeface="+mj-lt"/>
                <a:ea typeface="MoeumT R" pitchFamily="18" charset="-127"/>
              </a:rPr>
              <a:t>아두이노를</a:t>
            </a:r>
            <a:r>
              <a:rPr lang="ko-KR" altLang="en-US" sz="1800" dirty="0">
                <a:latin typeface="+mj-lt"/>
                <a:ea typeface="MoeumT R" pitchFamily="18" charset="-127"/>
              </a:rPr>
              <a:t> 이용한 개발 커뮤니티 </a:t>
            </a:r>
            <a:endParaRPr lang="en-US" altLang="ko-KR" sz="1800" dirty="0" smtClean="0">
              <a:latin typeface="+mj-lt"/>
              <a:ea typeface="MoeumT R" pitchFamily="18" charset="-127"/>
            </a:endParaRPr>
          </a:p>
          <a:p>
            <a:r>
              <a:rPr lang="en-US" altLang="ko-KR" sz="1800" dirty="0">
                <a:latin typeface="+mj-lt"/>
                <a:ea typeface="MoeumT R" pitchFamily="18" charset="-127"/>
              </a:rPr>
              <a:t> 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>   http</a:t>
            </a:r>
            <a:r>
              <a:rPr lang="en-US" altLang="ko-KR" sz="1800" dirty="0">
                <a:latin typeface="+mj-lt"/>
                <a:ea typeface="MoeumT R" pitchFamily="18" charset="-127"/>
              </a:rPr>
              <a:t>://cafe.naver.com/arduinostory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5183" y="6652319"/>
            <a:ext cx="424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j-lt"/>
                <a:ea typeface="MoeumT R" pitchFamily="18" charset="-127"/>
              </a:rPr>
              <a:t>-&gt; </a:t>
            </a:r>
            <a:r>
              <a:rPr lang="en-US" altLang="ko-KR" sz="1800" dirty="0">
                <a:latin typeface="+mj-lt"/>
                <a:ea typeface="MoeumT R" pitchFamily="18" charset="-127"/>
                <a:hlinkClick r:id="rId3"/>
              </a:rPr>
              <a:t>https://</a:t>
            </a:r>
            <a:r>
              <a:rPr lang="en-US" altLang="ko-KR" sz="1800" dirty="0" smtClean="0">
                <a:latin typeface="+mj-lt"/>
                <a:ea typeface="MoeumT R" pitchFamily="18" charset="-127"/>
                <a:hlinkClick r:id="rId3"/>
              </a:rPr>
              <a:t>gist.github.com/verylongrun</a:t>
            </a:r>
            <a:r>
              <a:rPr lang="en-US" altLang="ko-KR" sz="1800" dirty="0" smtClean="0">
                <a:latin typeface="+mj-lt"/>
                <a:ea typeface="MoeumT R" pitchFamily="18" charset="-127"/>
              </a:rPr>
              <a:t/>
            </a:r>
            <a:br>
              <a:rPr lang="en-US" altLang="ko-KR" sz="1800" dirty="0" smtClean="0">
                <a:latin typeface="+mj-lt"/>
                <a:ea typeface="MoeumT R" pitchFamily="18" charset="-127"/>
              </a:rPr>
            </a:br>
            <a:r>
              <a:rPr lang="en-US" altLang="ko-KR" sz="1800" dirty="0" smtClean="0">
                <a:latin typeface="+mj-lt"/>
                <a:ea typeface="MoeumT R" pitchFamily="18" charset="-127"/>
              </a:rPr>
              <a:t>    </a:t>
            </a:r>
            <a:endParaRPr lang="ko-KR" altLang="en-US" sz="1800" dirty="0">
              <a:latin typeface="+mj-lt"/>
              <a:ea typeface="MoeumT R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7231" y="7004808"/>
            <a:ext cx="2412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박상수 </a:t>
            </a:r>
            <a:r>
              <a:rPr lang="en-US" altLang="ko-KR" sz="1500" b="1" dirty="0" smtClean="0"/>
              <a:t>: kpu2015150044</a:t>
            </a:r>
          </a:p>
          <a:p>
            <a:r>
              <a:rPr lang="ko-KR" altLang="en-US" sz="1500" b="1" dirty="0" smtClean="0"/>
              <a:t>이주희 </a:t>
            </a:r>
            <a:r>
              <a:rPr lang="en-US" altLang="ko-KR" sz="1500" b="1" dirty="0" smtClean="0"/>
              <a:t>: juhee116</a:t>
            </a:r>
          </a:p>
          <a:p>
            <a:r>
              <a:rPr lang="ko-KR" altLang="en-US" sz="1500" b="1" dirty="0" smtClean="0"/>
              <a:t>김세훈 </a:t>
            </a:r>
            <a:r>
              <a:rPr lang="en-US" altLang="ko-KR" sz="1500" b="1" dirty="0" smtClean="0"/>
              <a:t>: </a:t>
            </a:r>
            <a:r>
              <a:rPr lang="en-US" altLang="ko-KR" sz="1500" b="1" dirty="0" err="1"/>
              <a:t>verylongrun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이홍규 </a:t>
            </a:r>
            <a:r>
              <a:rPr lang="en-US" altLang="ko-KR" sz="1500" b="1" dirty="0"/>
              <a:t>: ekflalsha15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5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7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3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8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92</Words>
  <Application>Microsoft Office PowerPoint</Application>
  <PresentationFormat>B4(ISO) 용지(250x353mm)</PresentationFormat>
  <Paragraphs>14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112</cp:revision>
  <dcterms:created xsi:type="dcterms:W3CDTF">2017-12-31T03:56:40Z</dcterms:created>
  <dcterms:modified xsi:type="dcterms:W3CDTF">2018-05-14T12:57:38Z</dcterms:modified>
</cp:coreProperties>
</file>