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65" r:id="rId12"/>
    <p:sldId id="271" r:id="rId13"/>
    <p:sldId id="266" r:id="rId14"/>
    <p:sldId id="267" r:id="rId15"/>
    <p:sldId id="268" r:id="rId16"/>
    <p:sldId id="274" r:id="rId17"/>
    <p:sldId id="275" r:id="rId18"/>
    <p:sldId id="276" r:id="rId19"/>
    <p:sldId id="277" r:id="rId20"/>
    <p:sldId id="270" r:id="rId21"/>
  </p:sldIdLst>
  <p:sldSz cx="10826750" cy="8120063" type="B4ISO"/>
  <p:notesSz cx="6858000" cy="9144000"/>
  <p:defaultTextStyle>
    <a:defPPr>
      <a:defRPr lang="ko-KR"/>
    </a:defPPr>
    <a:lvl1pPr marL="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518" y="-96"/>
      </p:cViewPr>
      <p:guideLst>
        <p:guide orient="horz" pos="2558"/>
        <p:guide pos="3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006" y="2522483"/>
            <a:ext cx="9202738" cy="17405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6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94841" y="385328"/>
            <a:ext cx="2883374" cy="820276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959" y="385328"/>
            <a:ext cx="8473436" cy="82027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5238" y="5217893"/>
            <a:ext cx="9202738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5238" y="3441630"/>
            <a:ext cx="9202738" cy="17762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0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960" y="2244296"/>
            <a:ext cx="5678404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809" y="2244296"/>
            <a:ext cx="5678405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7" y="1817617"/>
            <a:ext cx="4783695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37" y="2575113"/>
            <a:ext cx="4783695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99839" y="1817617"/>
            <a:ext cx="478557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99839" y="2575113"/>
            <a:ext cx="478557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2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0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23299"/>
            <a:ext cx="3561926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2959" y="323299"/>
            <a:ext cx="6052454" cy="69302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1338" y="1699199"/>
            <a:ext cx="3561926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2119" y="5684044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22119" y="725543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22119" y="6355078"/>
            <a:ext cx="6496050" cy="95297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6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1894682"/>
            <a:ext cx="9744075" cy="5358866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337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50CA-0A49-4B53-A9B9-C601D6FFBC82}" type="datetimeFigureOut">
              <a:rPr lang="ko-KR" altLang="en-US" smtClean="0"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9140" y="7526096"/>
            <a:ext cx="3428471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59171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5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50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1082650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1082650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175" y="1971799"/>
            <a:ext cx="5588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  <a:ea typeface="MoeumT R" pitchFamily="18" charset="-127"/>
              </a:rPr>
              <a:t> </a:t>
            </a:r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>
                <a:latin typeface="+mj-lt"/>
                <a:ea typeface="MoeumT R" pitchFamily="18" charset="-127"/>
              </a:rPr>
              <a:t>강찬석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en-US" altLang="ko-KR" sz="1800" dirty="0" err="1" smtClean="0">
                <a:latin typeface="+mj-lt"/>
                <a:ea typeface="MoeumT R" pitchFamily="18" charset="-127"/>
              </a:rPr>
              <a:t>Kinect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 </a:t>
            </a:r>
            <a:r>
              <a:rPr lang="ko-KR" altLang="en-US" sz="1800" dirty="0">
                <a:latin typeface="+mj-lt"/>
                <a:ea typeface="MoeumT R" pitchFamily="18" charset="-127"/>
              </a:rPr>
              <a:t>개발 입문서 </a:t>
            </a:r>
            <a:r>
              <a:rPr lang="en-US" altLang="ko-KR" sz="1800" dirty="0">
                <a:latin typeface="+mj-lt"/>
                <a:ea typeface="MoeumT R" pitchFamily="18" charset="-127"/>
              </a:rPr>
              <a:t>C/C++</a:t>
            </a:r>
            <a:r>
              <a:rPr lang="ko-KR" altLang="en-US" sz="1800" dirty="0">
                <a:latin typeface="+mj-lt"/>
                <a:ea typeface="MoeumT R" pitchFamily="18" charset="-127"/>
              </a:rPr>
              <a:t>에서의 </a:t>
            </a:r>
            <a:r>
              <a:rPr lang="en-US" altLang="ko-KR" sz="1800" dirty="0" err="1">
                <a:latin typeface="+mj-lt"/>
                <a:ea typeface="MoeumT R" pitchFamily="18" charset="-127"/>
              </a:rPr>
              <a:t>Kinect</a:t>
            </a:r>
            <a:r>
              <a:rPr lang="en-US" altLang="ko-KR" sz="1800" dirty="0">
                <a:latin typeface="+mj-lt"/>
                <a:ea typeface="MoeumT R" pitchFamily="18" charset="-127"/>
              </a:rPr>
              <a:t> </a:t>
            </a:r>
            <a:r>
              <a:rPr lang="ko-KR" altLang="en-US" sz="1800" dirty="0" smtClean="0">
                <a:latin typeface="+mj-lt"/>
                <a:ea typeface="MoeumT R" pitchFamily="18" charset="-127"/>
              </a:rPr>
              <a:t>개발</a:t>
            </a:r>
            <a:endParaRPr lang="ko-KR" altLang="en-US" sz="1800" dirty="0">
              <a:latin typeface="+mj-lt"/>
              <a:ea typeface="MoeumT R" pitchFamily="18" charset="-127"/>
            </a:endParaRPr>
          </a:p>
          <a:p>
            <a:r>
              <a:rPr lang="ko-KR" altLang="en-US" sz="1800" dirty="0">
                <a:latin typeface="+mj-lt"/>
                <a:ea typeface="MoeumT R" pitchFamily="18" charset="-127"/>
              </a:rPr>
              <a:t>    </a:t>
            </a:r>
            <a:r>
              <a:rPr lang="ko-KR" altLang="en-US" sz="1800" dirty="0" smtClean="0">
                <a:latin typeface="+mj-lt"/>
                <a:ea typeface="MoeumT R" pitchFamily="18" charset="-127"/>
              </a:rPr>
              <a:t>한국과학기술연구원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실감교류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로보스틱</a:t>
            </a:r>
            <a:r>
              <a:rPr lang="ko-KR" altLang="en-US" sz="1800" dirty="0">
                <a:latin typeface="+mj-lt"/>
                <a:ea typeface="MoeumT R" pitchFamily="18" charset="-127"/>
              </a:rPr>
              <a:t> 연구센터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2012. 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5183" y="2693620"/>
            <a:ext cx="61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채영숙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KINECT</a:t>
            </a:r>
            <a:r>
              <a:rPr lang="ko-KR" altLang="en-US" sz="1800" dirty="0">
                <a:latin typeface="+mj-lt"/>
                <a:ea typeface="MoeumT R" pitchFamily="18" charset="-127"/>
              </a:rPr>
              <a:t>를 활용한 재활 치료용 기능성 게임 </a:t>
            </a:r>
            <a:r>
              <a:rPr lang="ko-KR" altLang="en-US" sz="1800" dirty="0" smtClean="0">
                <a:latin typeface="+mj-lt"/>
                <a:ea typeface="MoeumT R" pitchFamily="18" charset="-127"/>
              </a:rPr>
              <a:t>개발</a:t>
            </a:r>
            <a:endParaRPr lang="ko-KR" altLang="en-US" sz="1800" dirty="0">
              <a:latin typeface="+mj-lt"/>
              <a:ea typeface="MoeumT R" pitchFamily="18" charset="-127"/>
            </a:endParaRPr>
          </a:p>
          <a:p>
            <a:r>
              <a:rPr lang="ko-KR" altLang="en-US" sz="1800" dirty="0">
                <a:latin typeface="+mj-lt"/>
                <a:ea typeface="MoeumT R" pitchFamily="18" charset="-127"/>
              </a:rPr>
              <a:t>    멀티미디어학회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논문지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제</a:t>
            </a:r>
            <a:r>
              <a:rPr lang="en-US" altLang="ko-KR" sz="1800" dirty="0">
                <a:latin typeface="+mj-lt"/>
                <a:ea typeface="MoeumT R" pitchFamily="18" charset="-127"/>
              </a:rPr>
              <a:t>17</a:t>
            </a:r>
            <a:r>
              <a:rPr lang="ko-KR" altLang="en-US" sz="1800" dirty="0">
                <a:latin typeface="+mj-lt"/>
                <a:ea typeface="MoeumT R" pitchFamily="18" charset="-127"/>
              </a:rPr>
              <a:t>권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제</a:t>
            </a:r>
            <a:r>
              <a:rPr lang="en-US" altLang="ko-KR" sz="1800" dirty="0">
                <a:latin typeface="+mj-lt"/>
                <a:ea typeface="MoeumT R" pitchFamily="18" charset="-127"/>
              </a:rPr>
              <a:t>2</a:t>
            </a:r>
            <a:r>
              <a:rPr lang="ko-KR" altLang="en-US" sz="1800" dirty="0">
                <a:latin typeface="+mj-lt"/>
                <a:ea typeface="MoeumT R" pitchFamily="18" charset="-127"/>
              </a:rPr>
              <a:t>호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p </a:t>
            </a:r>
            <a:r>
              <a:rPr lang="en-US" altLang="ko-KR" sz="1800" dirty="0">
                <a:latin typeface="+mj-lt"/>
                <a:ea typeface="MoeumT R" pitchFamily="18" charset="-127"/>
              </a:rPr>
              <a:t>250 – 256, 2014.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5183" y="3474675"/>
            <a:ext cx="689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키넥트를</a:t>
            </a:r>
            <a:r>
              <a:rPr lang="ko-KR" altLang="en-US" sz="1800" dirty="0">
                <a:latin typeface="+mj-lt"/>
                <a:ea typeface="MoeumT R" pitchFamily="18" charset="-127"/>
              </a:rPr>
              <a:t> 이용한 개발 커뮤니티 </a:t>
            </a:r>
            <a:r>
              <a:rPr lang="en-US" altLang="ko-KR" sz="1800" dirty="0">
                <a:latin typeface="+mj-lt"/>
                <a:ea typeface="MoeumT R" pitchFamily="18" charset="-127"/>
              </a:rPr>
              <a:t>http://cafe.naver.com/openkinect 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183" y="4780111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심박센서</a:t>
            </a:r>
            <a:r>
              <a:rPr lang="ko-KR" altLang="en-US" sz="1800" dirty="0">
                <a:latin typeface="+mj-lt"/>
                <a:ea typeface="MoeumT R" pitchFamily="18" charset="-127"/>
              </a:rPr>
              <a:t>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아두이노</a:t>
            </a:r>
            <a:r>
              <a:rPr lang="ko-KR" altLang="en-US" sz="1800" dirty="0">
                <a:latin typeface="+mj-lt"/>
                <a:ea typeface="MoeumT R" pitchFamily="18" charset="-127"/>
              </a:rPr>
              <a:t> 관련 정보 </a:t>
            </a:r>
            <a:r>
              <a:rPr lang="en-US" altLang="ko-KR" sz="1800" dirty="0">
                <a:latin typeface="+mj-lt"/>
                <a:ea typeface="MoeumT R" pitchFamily="18" charset="-127"/>
              </a:rPr>
              <a:t>http://www.u2iot.com/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5183" y="5346883"/>
            <a:ext cx="727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아두이노를</a:t>
            </a:r>
            <a:r>
              <a:rPr lang="ko-KR" altLang="en-US" sz="1800" dirty="0">
                <a:latin typeface="+mj-lt"/>
                <a:ea typeface="MoeumT R" pitchFamily="18" charset="-127"/>
              </a:rPr>
              <a:t> 이용한 개발 커뮤니티 </a:t>
            </a:r>
            <a:r>
              <a:rPr lang="en-US" altLang="ko-KR" sz="1800" dirty="0">
                <a:latin typeface="+mj-lt"/>
                <a:ea typeface="MoeumT R" pitchFamily="18" charset="-127"/>
              </a:rPr>
              <a:t>http://cafe.naver.com/arduinostory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5183" y="6796335"/>
            <a:ext cx="42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lt"/>
                <a:ea typeface="MoeumT R" pitchFamily="18" charset="-127"/>
              </a:rPr>
              <a:t>-&gt; https://gist.github.com/verylongrun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08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9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11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9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8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79</Words>
  <Application>Microsoft Office PowerPoint</Application>
  <PresentationFormat>B4(ISO) 용지(250x353mm)</PresentationFormat>
  <Paragraphs>8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44</cp:revision>
  <dcterms:created xsi:type="dcterms:W3CDTF">2017-12-31T03:56:40Z</dcterms:created>
  <dcterms:modified xsi:type="dcterms:W3CDTF">2018-01-16T14:40:50Z</dcterms:modified>
</cp:coreProperties>
</file>