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/>
    <p:restoredTop sz="94574"/>
  </p:normalViewPr>
  <p:slideViewPr>
    <p:cSldViewPr snapToGrid="0" snapToObjects="1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6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9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0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5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55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52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15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E8BA-2195-D845-AB9B-C7602D7AFD4D}" type="datetimeFigureOut">
              <a:rPr kumimoji="1" lang="ja-JP" altLang="en-US" smtClean="0"/>
              <a:t>2017/7/29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4719-E815-7947-8216-AB6CD19E52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図形グループ 21"/>
          <p:cNvGrpSpPr/>
          <p:nvPr/>
        </p:nvGrpSpPr>
        <p:grpSpPr>
          <a:xfrm>
            <a:off x="228599" y="325487"/>
            <a:ext cx="9031225" cy="2279619"/>
            <a:chOff x="228599" y="325487"/>
            <a:chExt cx="9031225" cy="2279619"/>
          </a:xfrm>
        </p:grpSpPr>
        <p:grpSp>
          <p:nvGrpSpPr>
            <p:cNvPr id="15" name="図形グループ 14"/>
            <p:cNvGrpSpPr/>
            <p:nvPr/>
          </p:nvGrpSpPr>
          <p:grpSpPr>
            <a:xfrm>
              <a:off x="228599" y="325487"/>
              <a:ext cx="9031225" cy="1966654"/>
              <a:chOff x="228601" y="4037407"/>
              <a:chExt cx="9031225" cy="1966654"/>
            </a:xfrm>
          </p:grpSpPr>
          <p:pic>
            <p:nvPicPr>
              <p:cNvPr id="10" name="図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1" y="4037408"/>
                <a:ext cx="2601971" cy="1966653"/>
              </a:xfrm>
              <a:prstGeom prst="rect">
                <a:avLst/>
              </a:prstGeom>
            </p:spPr>
          </p:pic>
          <p:pic>
            <p:nvPicPr>
              <p:cNvPr id="11" name="図 1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28" y="4037407"/>
                <a:ext cx="2601971" cy="1966653"/>
              </a:xfrm>
              <a:prstGeom prst="rect">
                <a:avLst/>
              </a:prstGeom>
            </p:spPr>
          </p:pic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7855" y="4037407"/>
                <a:ext cx="2601971" cy="1966653"/>
              </a:xfrm>
              <a:prstGeom prst="rect">
                <a:avLst/>
              </a:prstGeom>
            </p:spPr>
          </p:pic>
          <p:sp>
            <p:nvSpPr>
              <p:cNvPr id="13" name="右矢印 12"/>
              <p:cNvSpPr/>
              <p:nvPr/>
            </p:nvSpPr>
            <p:spPr>
              <a:xfrm>
                <a:off x="2963333" y="4885266"/>
                <a:ext cx="347134" cy="27093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>
                <a:off x="6177960" y="4885265"/>
                <a:ext cx="347134" cy="27093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テキスト ボックス 15"/>
            <p:cNvSpPr txBox="1"/>
            <p:nvPr/>
          </p:nvSpPr>
          <p:spPr>
            <a:xfrm>
              <a:off x="360033" y="2297329"/>
              <a:ext cx="2339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下からヤリが迫ってきてる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664428" y="2292140"/>
              <a:ext cx="2159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ちょっ，動かないの？？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699523" y="2292140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あぁ，言わんこっちゃない</a:t>
              </a:r>
              <a:r>
                <a:rPr kumimoji="1" lang="en-US" altLang="ja-JP" sz="1400" dirty="0" smtClean="0">
                  <a:latin typeface="Meiryo" charset="-128"/>
                  <a:ea typeface="Meiryo" charset="-128"/>
                  <a:cs typeface="Meiryo" charset="-128"/>
                </a:rPr>
                <a:t>…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228599" y="3683149"/>
            <a:ext cx="9031225" cy="2489873"/>
            <a:chOff x="228599" y="3683149"/>
            <a:chExt cx="9031225" cy="2489873"/>
          </a:xfrm>
        </p:grpSpPr>
        <p:grpSp>
          <p:nvGrpSpPr>
            <p:cNvPr id="9" name="図形グループ 8"/>
            <p:cNvGrpSpPr/>
            <p:nvPr/>
          </p:nvGrpSpPr>
          <p:grpSpPr>
            <a:xfrm>
              <a:off x="228599" y="3683149"/>
              <a:ext cx="9031225" cy="1966653"/>
              <a:chOff x="228601" y="1311141"/>
              <a:chExt cx="9031225" cy="1966653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1" y="1311141"/>
                <a:ext cx="2601971" cy="196665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3228" y="1315188"/>
                <a:ext cx="2601971" cy="196260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7855" y="1311141"/>
                <a:ext cx="2601971" cy="196665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右矢印 6"/>
              <p:cNvSpPr/>
              <p:nvPr/>
            </p:nvSpPr>
            <p:spPr>
              <a:xfrm>
                <a:off x="2963333" y="2184400"/>
                <a:ext cx="347134" cy="27093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右矢印 7"/>
              <p:cNvSpPr/>
              <p:nvPr/>
            </p:nvSpPr>
            <p:spPr>
              <a:xfrm>
                <a:off x="6177960" y="2184400"/>
                <a:ext cx="347134" cy="27093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テキスト ボックス 18"/>
            <p:cNvSpPr txBox="1"/>
            <p:nvPr/>
          </p:nvSpPr>
          <p:spPr>
            <a:xfrm>
              <a:off x="988409" y="5654991"/>
              <a:ext cx="10823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三本のヤリ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843967" y="564980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左に回避して</a:t>
              </a:r>
              <a:endParaRPr kumimoji="1" lang="en-US" altLang="ja-JP" sz="14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下</a:t>
              </a:r>
              <a:r>
                <a:rPr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からのヤリを回避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7058599" y="564980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さらに左に回避して</a:t>
              </a:r>
              <a:endParaRPr kumimoji="1" lang="en-US" altLang="ja-JP" sz="14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ja-JP" altLang="en-US" sz="1400" dirty="0" smtClean="0">
                  <a:latin typeface="Meiryo" charset="-128"/>
                  <a:ea typeface="Meiryo" charset="-128"/>
                  <a:cs typeface="Meiryo" charset="-128"/>
                </a:rPr>
                <a:t>右からのヤリも回避</a:t>
              </a:r>
              <a:endParaRPr kumimoji="1" lang="ja-JP" altLang="en-US" sz="14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51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図形グループ 17"/>
          <p:cNvGrpSpPr/>
          <p:nvPr/>
        </p:nvGrpSpPr>
        <p:grpSpPr>
          <a:xfrm>
            <a:off x="2374900" y="0"/>
            <a:ext cx="7438841" cy="6858000"/>
            <a:chOff x="2374900" y="0"/>
            <a:chExt cx="7438841" cy="6858000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900" y="0"/>
              <a:ext cx="7438841" cy="6858000"/>
            </a:xfrm>
            <a:prstGeom prst="rect">
              <a:avLst/>
            </a:prstGeom>
          </p:spPr>
        </p:pic>
        <p:cxnSp>
          <p:nvCxnSpPr>
            <p:cNvPr id="7" name="直線矢印コネクタ 6"/>
            <p:cNvCxnSpPr/>
            <p:nvPr/>
          </p:nvCxnSpPr>
          <p:spPr>
            <a:xfrm flipH="1" flipV="1">
              <a:off x="6592186" y="3274828"/>
              <a:ext cx="393405" cy="25518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592186" y="353000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</a:rPr>
                <a:t>プレイヤー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 flipH="1" flipV="1">
              <a:off x="4869712" y="5251080"/>
              <a:ext cx="414669" cy="33101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5077046" y="558209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chemeClr val="bg1"/>
                  </a:solidFill>
                </a:rPr>
                <a:t>ヤリ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94507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44</Words>
  <Application>Microsoft Macintosh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Meiryo</vt:lpstr>
      <vt:lpstr>Yu Gothic</vt:lpstr>
      <vt:lpstr>Yu Gothic Light</vt:lpstr>
      <vt:lpstr>ホワイト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阿部拳之</dc:creator>
  <cp:keywords/>
  <dc:description/>
  <cp:lastModifiedBy>阿部拳之</cp:lastModifiedBy>
  <cp:revision>5</cp:revision>
  <dcterms:created xsi:type="dcterms:W3CDTF">2017-07-27T15:50:56Z</dcterms:created>
  <dcterms:modified xsi:type="dcterms:W3CDTF">2017-07-29T13:50:05Z</dcterms:modified>
  <cp:category/>
</cp:coreProperties>
</file>