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ra Code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9">
          <p15:clr>
            <a:srgbClr val="747775"/>
          </p15:clr>
        </p15:guide>
        <p15:guide id="2" pos="1918">
          <p15:clr>
            <a:srgbClr val="747775"/>
          </p15:clr>
        </p15:guide>
        <p15:guide id="3" pos="3839">
          <p15:clr>
            <a:srgbClr val="747775"/>
          </p15:clr>
        </p15:guide>
        <p15:guide id="4" orient="horz" pos="215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9" orient="horz"/>
        <p:guide pos="1918"/>
        <p:guide pos="3839"/>
        <p:guide pos="215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regular.fntdata"/><Relationship Id="rId10" Type="http://schemas.openxmlformats.org/officeDocument/2006/relationships/slide" Target="slides/slide5.xml"/><Relationship Id="rId12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497df00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497df00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497df00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497df00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97df00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97df00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45d315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45d315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14613" y="1744000"/>
            <a:ext cx="62094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GIT 1.5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88" y="2003900"/>
            <a:ext cx="1149550" cy="11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2114613" y="2450600"/>
            <a:ext cx="62094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Software Testing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24100" y="126500"/>
            <a:ext cx="4495800" cy="16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Thanks to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Our Sponsors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50" y="2349125"/>
            <a:ext cx="2420950" cy="11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963" y="2543524"/>
            <a:ext cx="2542400" cy="7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8150" y="2543513"/>
            <a:ext cx="2550659" cy="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940950" y="0"/>
            <a:ext cx="5517300" cy="18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Check out our website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ctrTitle"/>
          </p:nvPr>
        </p:nvSpPr>
        <p:spPr>
          <a:xfrm>
            <a:off x="867850" y="3420000"/>
            <a:ext cx="76635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galway-it-meetup.github.io</a:t>
            </a:r>
            <a:endParaRPr b="1" sz="3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75" y="1776413"/>
            <a:ext cx="16573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267750" y="-139200"/>
            <a:ext cx="4695600" cy="18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Looking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For speakers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075" y="1756075"/>
            <a:ext cx="1875848" cy="251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50" y="1756075"/>
            <a:ext cx="1875851" cy="25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025" y="1756663"/>
            <a:ext cx="1875850" cy="251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1940950" y="0"/>
            <a:ext cx="5517300" cy="11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Friends of GIT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600" y="1797775"/>
            <a:ext cx="2211226" cy="28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ctrTitle"/>
          </p:nvPr>
        </p:nvSpPr>
        <p:spPr>
          <a:xfrm>
            <a:off x="266175" y="1797775"/>
            <a:ext cx="5950200" cy="24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Google Developer Group </a:t>
            </a:r>
            <a:endParaRPr b="1" sz="3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Magical Frontend</a:t>
            </a:r>
            <a:endParaRPr b="1" sz="265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Tomorrow 6:30 pm</a:t>
            </a:r>
            <a:endParaRPr b="1" sz="265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PorterShed</a:t>
            </a:r>
            <a:endParaRPr b="1" sz="265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