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ira Code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9">
          <p15:clr>
            <a:srgbClr val="747775"/>
          </p15:clr>
        </p15:guide>
        <p15:guide id="2" pos="1918">
          <p15:clr>
            <a:srgbClr val="747775"/>
          </p15:clr>
        </p15:guide>
        <p15:guide id="3" pos="3839">
          <p15:clr>
            <a:srgbClr val="747775"/>
          </p15:clr>
        </p15:guide>
        <p15:guide id="4" orient="horz" pos="215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9" orient="horz"/>
        <p:guide pos="1918"/>
        <p:guide pos="3839"/>
        <p:guide pos="215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iraCode-bold.fntdata"/><Relationship Id="rId10" Type="http://schemas.openxmlformats.org/officeDocument/2006/relationships/font" Target="fonts/FiraCod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497df001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497df00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97df00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97df00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497df001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497df001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67300" y="27350"/>
            <a:ext cx="62094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GIT 1.4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467300" y="733950"/>
            <a:ext cx="62094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Cloud Computing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324100" y="126500"/>
            <a:ext cx="4495800" cy="16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Thanks to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Our Sponsors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300" y="1804750"/>
            <a:ext cx="2954701" cy="136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8000" y="3626725"/>
            <a:ext cx="2988000" cy="860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775650" y="0"/>
            <a:ext cx="3678900" cy="18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We have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 website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ctrTitle"/>
          </p:nvPr>
        </p:nvSpPr>
        <p:spPr>
          <a:xfrm>
            <a:off x="867850" y="3420000"/>
            <a:ext cx="76635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galway-it-meetup.github.io</a:t>
            </a:r>
            <a:endParaRPr b="1" sz="3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6875" y="1776413"/>
            <a:ext cx="16573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267750" y="-139200"/>
            <a:ext cx="4695600" cy="18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Looking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For speakers</a:t>
            </a:r>
            <a:endParaRPr b="1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287250"/>
            <a:ext cx="1149550" cy="11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075" y="1756075"/>
            <a:ext cx="1875848" cy="251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250" y="1756075"/>
            <a:ext cx="1875851" cy="25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2025" y="1756663"/>
            <a:ext cx="1875850" cy="251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