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STHORA PAASH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835725"/>
            <a:ext cx="34707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Maitrey Mehta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Ashutosh Kakadiya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Bill of Lading (B/L) </a:t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most essential document for any cargo exchange in logistics.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owner of the B/L is the owner of the cargo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B/L is a physical document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Value equal to that of the cargo</a:t>
            </a:r>
            <a:endParaRPr sz="13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Exchange of B/L  </a:t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Issued by the carrier to the logistics company catering to the exporter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Issued by the importer from the exporter once the the cargo reaches the destination carrier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Being a physical document, the B/L is shipped as the ownership changes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Security:</a:t>
            </a:r>
            <a:r>
              <a:rPr lang="en" sz="1700"/>
              <a:t>  $ 4 billion are lost in theft or loss of document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Time: </a:t>
            </a:r>
            <a:r>
              <a:rPr lang="en" sz="1700"/>
              <a:t>Average time for transfer of ownership: 10-12 days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Added Expenses: </a:t>
            </a:r>
            <a:r>
              <a:rPr lang="en" sz="1700"/>
              <a:t>Over 50+ million B/Ls created incurring almost $100 for courier cost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Us?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Answer:</a:t>
            </a:r>
            <a:r>
              <a:rPr lang="en"/>
              <a:t> Smart Bill of Ladings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Features: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Fast: </a:t>
            </a:r>
            <a:r>
              <a:rPr lang="en"/>
              <a:t> Total time needed for B/L change of ownership - 20 seconds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Paperless: </a:t>
            </a:r>
            <a:r>
              <a:rPr lang="en"/>
              <a:t>No need for paper storage. Digital records only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Cost Savings: </a:t>
            </a:r>
            <a:r>
              <a:rPr lang="en"/>
              <a:t>No courier charges. No insurances. No third party involved.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