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E15E-9596-4E41-94BC-D7257635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77B46-BAEF-9842-8E31-11AF81B9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70BB-2356-1248-AB34-860A2CF4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D93F-D70F-404C-A7C4-03BDA9AB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DAEC-207E-AB47-9844-F380C5A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C06-3931-F74F-A469-BAD52BD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6CF5B-49A3-D34B-8EDD-6874B66A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584D-54D2-9442-A8DB-1B978F7E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813B-138B-E343-803E-C1487E44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32C0-0ABD-444F-8EA9-8F07048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64D25-F047-744F-A698-45B33CD23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E849-78DD-0941-BD6E-42EE9C31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A2DF-637E-D042-97A5-EF1C2FB1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5123-722D-F245-827B-4653730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DD76-FEA1-C845-A5A3-1EA2B586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B004-2DB9-DB47-86B0-BF5D04D7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E1B3-B809-E743-BCA7-585D7E9D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6D71-DED3-6244-B332-5403876E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37F8-9621-E246-8C79-D553FAFA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7B45-58CE-D14D-8F55-ED4E7644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80CE-C76B-DA40-9CDB-51389A47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ED92-85B6-7B4D-919D-FFBCE2DC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3EA4-E78F-9D46-BD24-995060A2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6C76-EC3F-1E4A-AC6B-D211AE80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40B5-41BB-5A46-84AB-97250462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878A-E5A3-7F45-834E-21E51D1E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F150-361E-724A-979A-899B56CAB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8489B-0314-D142-A330-13368041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8844-D803-C240-9A59-E2477A3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A3D5-3D1A-3340-9D96-83A53E20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34E9-C052-054C-8E6B-F1745EED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65BA-8E3C-3247-8AA4-F2137245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9105-A5D5-0648-924C-7FACE6E2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99CE8-6509-C34B-AA2C-705E4E96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972B6-2887-D14C-9863-987F95676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5867-64F7-9F43-BBF8-EC31A5650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04337-B324-1645-B713-85A0D945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F6722-FC0C-6A45-A583-16673143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52AE4-B49E-4A4D-8BCE-B1A0C662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7EE1-D35B-1E4B-8DE9-4DE7938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5EF6-858E-1D4E-B1D6-9F1A2633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F4A6-1958-FB4F-A382-1683673B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93717-88A2-5E49-B7BA-1C5FBE6C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B0A76-66F7-0742-BB25-6F188160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1F849-F6CD-9C45-B8D5-BFC27A7A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00A6-C5A5-694E-9F19-E69DF83F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90A-6621-584A-80DC-D8F55BB9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004C-C54A-8D46-B9D1-904FF007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B4708-E98C-6549-8402-916C29A1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7046-6AD7-864F-8A3C-6D10858C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9B1B-F8D8-A64E-A477-220ED960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76B2-BC00-D243-BD84-3E6F9B2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406B-8E25-1C43-B3E6-D985B88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849FF-84D2-1F4E-840A-733D25391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6F5C-5F63-6543-BAAB-4662FC4D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28BB-B149-8340-80C5-BFF03C36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1A69-9EFA-FD41-BEE1-E6FE9B77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17AC-CFC7-E742-9AD1-6165ECE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9420C-D5D3-2340-BBC4-24F1B22D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E512-6734-4548-89B4-07F598A6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1386-8557-9641-989B-B8F8ADF1D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4594-0CF3-C140-8DB4-81D06CDDF79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AE32-0884-064A-9BC9-223577A3B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FF44-26F5-B34D-BCB5-4AB712AC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C2DA-1934-D441-B0FC-28A780F2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2C34E7-388E-F640-A315-1EEFF5A3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15950"/>
            <a:ext cx="11277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Maitao</dc:creator>
  <cp:lastModifiedBy>Guo Maitao</cp:lastModifiedBy>
  <cp:revision>9</cp:revision>
  <dcterms:created xsi:type="dcterms:W3CDTF">2020-10-26T05:17:18Z</dcterms:created>
  <dcterms:modified xsi:type="dcterms:W3CDTF">2020-10-26T06:38:35Z</dcterms:modified>
</cp:coreProperties>
</file>