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7AE3-31B3-9A4C-8B49-C95CD841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D6FE4-C250-B1F8-E1DA-9072FC6FB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FC447-7E68-AEF2-9700-0771D8DC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9091-AA90-D0CD-E672-46B68565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7FC91-9AC7-4B85-54F2-5A622ED0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476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169C-E688-8375-F410-D514A9D0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7A8FA-957C-71DB-F463-2632EB29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B5F4-915A-4823-A211-07083116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8926-D089-1FC7-8860-D1D0202B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C13D9-579E-3E35-80D2-FBDB43ED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336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A87CB-A3B2-8887-7BEE-6AF6D3429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259AD-EC4E-5CA0-099F-8C4BA1A2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1656-13E2-3B7A-4933-7070DCBF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898C-7B53-CCE7-F666-BE49428D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EE7C5-BA61-9705-67DD-7C54A51E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831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F1BE-A129-E1C0-E4D8-ECB6B114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5EA0-CA8C-4DC7-5B56-8E5C9938D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1CF9-2AEC-CBE9-07CF-2D9E6405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F90A9-0B8D-BB13-AE9C-0013E4C8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040E4-5F40-7B11-1B58-DA4E30BB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548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4B9DF-4226-BE7E-C467-3E4B9982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40654-48C0-B842-35A5-E0E60495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D99F-FCB7-BDB3-853F-C0FA99A4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992D-C2DF-2BE7-C95C-684C5136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470E-0539-E48E-9160-6F8A3359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125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2BA1-3F42-33EE-B1A0-9CA96FD8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16E3-50F1-0607-5791-C0EC48CFC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4DCA-8143-4B8C-5714-4188C664A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F4724-162E-09CA-9213-5184A152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362F3-931F-1DFD-F618-026E64C7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46CB8-EA89-D9BE-DC7A-07523EFF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13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8675-6ABA-A8E1-ED80-986B6293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B0CA7-61CB-6122-B5AC-5EAAD4987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F0CC1-4F1F-AADF-612E-54D27473B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4BB43-1FE0-E2CE-20BB-34B72F970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1F00E-6A8B-652D-0293-2B8B035A0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B06FB-352C-EC06-B910-D9566512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DCF42-928F-FA37-7A2C-E21D1AE3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60E3EA-1C7A-2FCF-9EFC-D1913F2C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969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BAFF-E045-466C-1161-54C05477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18465-0C53-A6AD-72C9-81A69DB32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EC539-51B4-9B49-0410-C23397C9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B421C-FFA7-4CC3-4EEF-F03462CE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842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28321-950D-CEED-F9CE-8D891AD7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09DB7-6283-2318-533A-651A1D53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BD606-5A15-B913-5FF4-19566995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892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6185-FC02-EBB3-AC05-67D17C34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8D3D-E916-B3F1-3AC0-56C558D2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A8AA5-93CA-486A-D1A6-FCEEEB32D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D2EC-B3F5-C011-632B-605731FF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EA3F-B7CB-E483-1AB1-5CAB8398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DA781-8D79-9F8D-1FE4-730A230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768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3BBD-F22B-B538-0C7F-F54F549F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4C75E-D8CA-50A6-9AEF-ED727971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A0D08-9F13-E7D8-E52E-CD4F5279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902B2-A4D5-74EA-DA33-F104EE1F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45F40-7008-BA39-E71D-FCAA35CE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F3975-3D2D-BB45-968C-D622BEFC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166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3111F-E337-5C62-9257-2D15B8A7D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9395A-9196-E314-DB6E-D14FFB025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9BC6-D42D-19DB-DD39-E13038AB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CCF15-13D3-489F-A504-48709A436D8F}" type="datetimeFigureOut">
              <a:rPr lang="id-ID" smtClean="0"/>
              <a:t>24/04/2025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0ABC-CC3A-1C81-B1D0-5A754DC1A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8E628-9369-F56C-2767-C7563536C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63C38-6F9F-449A-91C2-29A109315EC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631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espnet/yodas/tree/main/data/id00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9B1CC-A2FC-D1C8-1448-DFE8F358F54F}"/>
              </a:ext>
            </a:extLst>
          </p:cNvPr>
          <p:cNvSpPr txBox="1"/>
          <p:nvPr/>
        </p:nvSpPr>
        <p:spPr>
          <a:xfrm>
            <a:off x="3440430" y="1982450"/>
            <a:ext cx="53111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/>
              <a:t>Weekly Updates 1</a:t>
            </a:r>
          </a:p>
          <a:p>
            <a:pPr algn="ctr"/>
            <a:r>
              <a:rPr lang="en-US" sz="3200"/>
              <a:t>April 14</a:t>
            </a:r>
            <a:r>
              <a:rPr lang="en-US" sz="3200" baseline="30000"/>
              <a:t>th</a:t>
            </a:r>
            <a:r>
              <a:rPr lang="en-US" sz="3200"/>
              <a:t> – 20</a:t>
            </a:r>
            <a:r>
              <a:rPr lang="en-US" sz="3200" baseline="30000"/>
              <a:t>th</a:t>
            </a:r>
          </a:p>
          <a:p>
            <a:pPr algn="ctr"/>
            <a:endParaRPr lang="en-US" sz="3200"/>
          </a:p>
          <a:p>
            <a:pPr algn="ctr"/>
            <a:r>
              <a:rPr lang="en-US" sz="3200" b="1"/>
              <a:t>Cevin Samuel</a:t>
            </a:r>
            <a:endParaRPr lang="en-US" b="1"/>
          </a:p>
          <a:p>
            <a:pPr algn="ctr"/>
            <a:r>
              <a:rPr lang="en-US" sz="3200"/>
              <a:t>GCF Intern</a:t>
            </a:r>
            <a:endParaRPr lang="id-ID" sz="3200"/>
          </a:p>
        </p:txBody>
      </p:sp>
    </p:spTree>
    <p:extLst>
      <p:ext uri="{BB962C8B-B14F-4D97-AF65-F5344CB8AC3E}">
        <p14:creationId xmlns:p14="http://schemas.microsoft.com/office/powerpoint/2010/main" val="411016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1D01-B31F-A272-E9ED-FA7D69AE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12192000" cy="5867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/>
              <a:t>Last week TODOS:</a:t>
            </a:r>
          </a:p>
          <a:p>
            <a:pPr lvl="1"/>
            <a:r>
              <a:rPr lang="en-US" sz="2800"/>
              <a:t>ASR Data Processing Pipeline (in progress🔄):</a:t>
            </a:r>
          </a:p>
          <a:p>
            <a:pPr lvl="2"/>
            <a:r>
              <a:rPr lang="en-US" sz="2400"/>
              <a:t>Audit ` YODAS/BAHASA INDONESIA` audio data and transcripts (done✅)-&gt;some FINDINGS in next slide.</a:t>
            </a:r>
          </a:p>
          <a:p>
            <a:pPr lvl="2"/>
            <a:r>
              <a:rPr lang="en-US" sz="2600"/>
              <a:t>Set up data pipelines (Python, HuggingFace):</a:t>
            </a:r>
          </a:p>
          <a:p>
            <a:pPr lvl="3"/>
            <a:r>
              <a:rPr lang="en-US" sz="2400"/>
              <a:t>Connect or load dataset, `espnet/yodas` (done✅).</a:t>
            </a:r>
          </a:p>
          <a:p>
            <a:pPr lvl="3"/>
            <a:r>
              <a:rPr lang="en-US" sz="2400"/>
              <a:t>Normalize transcripts text data (hasn’t started❌):</a:t>
            </a:r>
          </a:p>
          <a:p>
            <a:pPr lvl="4"/>
            <a:r>
              <a:rPr lang="en-US" sz="2400"/>
              <a:t>How to handle (?):</a:t>
            </a:r>
          </a:p>
          <a:p>
            <a:pPr lvl="5"/>
            <a:r>
              <a:rPr lang="en-US" sz="2400"/>
              <a:t>S Substitutions.</a:t>
            </a:r>
          </a:p>
          <a:p>
            <a:pPr lvl="5"/>
            <a:r>
              <a:rPr lang="en-US" sz="2400"/>
              <a:t>I Insertions.</a:t>
            </a:r>
          </a:p>
          <a:p>
            <a:pPr lvl="5"/>
            <a:r>
              <a:rPr lang="en-US" sz="2400"/>
              <a:t>D Deletions.</a:t>
            </a:r>
          </a:p>
          <a:p>
            <a:pPr lvl="3"/>
            <a:r>
              <a:rPr lang="en-US" sz="2400"/>
              <a:t>Connect to Whisper model for transcription (done✅).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218B8-26D8-6F72-5F06-BE9394BE5B64}"/>
              </a:ext>
            </a:extLst>
          </p:cNvPr>
          <p:cNvSpPr txBox="1"/>
          <p:nvPr/>
        </p:nvSpPr>
        <p:spPr>
          <a:xfrm>
            <a:off x="0" y="-200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latin typeface="+mj-lt"/>
              </a:rPr>
              <a:t>Recap</a:t>
            </a:r>
            <a:endParaRPr lang="id-ID" sz="3600" u="sng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885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2B91-1CB2-0DB7-FC44-30571206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9680"/>
            <a:ext cx="12192000" cy="560832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Some audios are in wrong code (not even code-mixed) BUT THEY HAVE CORRECT INDONESIAN TRANSCRIPT:</a:t>
            </a:r>
          </a:p>
          <a:p>
            <a:pPr lvl="1"/>
            <a:r>
              <a:rPr lang="en-US"/>
              <a:t>310+ utters are non-speech (e.g., only music, noise, etc): YlwOo8o1Cq4, YXht-gEBSBI, YxtjikMAYH0.</a:t>
            </a:r>
          </a:p>
          <a:p>
            <a:pPr lvl="1"/>
            <a:r>
              <a:rPr lang="en-US"/>
              <a:t>761 utters in 100% Russian: 1OI6crYhIvA.</a:t>
            </a:r>
          </a:p>
          <a:p>
            <a:pPr lvl="1"/>
            <a:r>
              <a:rPr lang="en-US"/>
              <a:t>541 utters in 100% Japanese: Y3sWTnNpgl4.</a:t>
            </a:r>
          </a:p>
          <a:p>
            <a:pPr lvl="1"/>
            <a:r>
              <a:rPr lang="en-US"/>
              <a:t>185+ utters in 100% English: 28ZAZ7a_3Tk, YL1bylpzYKk, YW4oxbMnBxA.</a:t>
            </a:r>
          </a:p>
          <a:p>
            <a:pPr lvl="1"/>
            <a:r>
              <a:rPr lang="en-US"/>
              <a:t>120 utters in 100% Malay.</a:t>
            </a:r>
          </a:p>
          <a:p>
            <a:pPr lvl="1"/>
            <a:r>
              <a:rPr lang="en-US"/>
              <a:t>50+ utters in 100 Javanese.</a:t>
            </a:r>
          </a:p>
          <a:p>
            <a:pPr lvl="1"/>
            <a:r>
              <a:rPr lang="en-US"/>
              <a:t>50+ utters in 100% Sundanese: YiL_ACfNO58.</a:t>
            </a:r>
          </a:p>
          <a:p>
            <a:pPr lvl="1"/>
            <a:endParaRPr lang="en-US"/>
          </a:p>
          <a:p>
            <a:pPr lvl="1"/>
            <a:r>
              <a:rPr lang="en-US"/>
              <a:t>TOTAL:</a:t>
            </a:r>
          </a:p>
          <a:p>
            <a:pPr lvl="1"/>
            <a:r>
              <a:rPr lang="en-US"/>
              <a:t>2017+ bad utters out of 5940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/>
              <a:t>34% (i.e. 66% is usable).</a:t>
            </a:r>
          </a:p>
          <a:p>
            <a:pPr marL="457200" lvl="1" indent="0">
              <a:buNone/>
            </a:pPr>
            <a:endParaRPr lang="en-US">
              <a:latin typeface="+mj-lt"/>
            </a:endParaRPr>
          </a:p>
          <a:p>
            <a:pPr marL="457200" lvl="1" indent="0">
              <a:buNone/>
            </a:pPr>
            <a:r>
              <a:rPr lang="en-US" sz="2800" b="1">
                <a:latin typeface="+mj-lt"/>
              </a:rPr>
              <a:t>This may indicate that, across the whole `espnet/yodas` multilingual dataset have this kind of data (around 2/3</a:t>
            </a:r>
            <a:r>
              <a:rPr lang="en-US" sz="2800" b="1" baseline="30000">
                <a:latin typeface="+mj-lt"/>
              </a:rPr>
              <a:t>rd</a:t>
            </a:r>
            <a:r>
              <a:rPr lang="en-US" sz="2800" b="1">
                <a:latin typeface="+mj-lt"/>
              </a:rPr>
              <a:t> is usable).</a:t>
            </a:r>
          </a:p>
          <a:p>
            <a:pPr marL="457200" lvl="1" indent="0">
              <a:buNone/>
            </a:pPr>
            <a:endParaRPr lang="en-US" sz="2800" b="1">
              <a:latin typeface="+mj-lt"/>
            </a:endParaRPr>
          </a:p>
          <a:p>
            <a:pPr marL="457200" lvl="1" indent="0">
              <a:buNone/>
            </a:pPr>
            <a:r>
              <a:rPr lang="en-US" sz="2800" b="1">
                <a:latin typeface="+mj-lt"/>
              </a:rPr>
              <a:t>This CLEARLY indicates that, the team behind `yodas` dataset retrieved videos by looking at their subtitle, not their actual audio.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3D483-4C07-4597-CD93-74B4695E268D}"/>
              </a:ext>
            </a:extLst>
          </p:cNvPr>
          <p:cNvSpPr txBox="1"/>
          <p:nvPr/>
        </p:nvSpPr>
        <p:spPr>
          <a:xfrm>
            <a:off x="0" y="-2000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>
                <a:latin typeface="+mj-lt"/>
              </a:rPr>
              <a:t>Data Audit `espnet/yodas/Indonesian` [shard id000 (1/3)]</a:t>
            </a:r>
            <a:endParaRPr lang="id-ID" sz="3600" u="sng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52FD3-D4F9-4E00-68F7-CCFCE9F8ADEA}"/>
              </a:ext>
            </a:extLst>
          </p:cNvPr>
          <p:cNvSpPr txBox="1"/>
          <p:nvPr/>
        </p:nvSpPr>
        <p:spPr>
          <a:xfrm>
            <a:off x="0" y="53789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URL: </a:t>
            </a:r>
            <a:r>
              <a:rPr lang="id-ID" sz="2400" b="1">
                <a:solidFill>
                  <a:schemeClr val="tx2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https://huggingface.co/datasets/espnet/yodas/tree/main/data/id000</a:t>
            </a:r>
            <a:endParaRPr lang="id-ID" sz="2400" b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311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Cevin Samuel</dc:creator>
  <cp:lastModifiedBy>Cevin Samuel</cp:lastModifiedBy>
  <cp:revision>100</cp:revision>
  <dcterms:created xsi:type="dcterms:W3CDTF">2025-04-20T02:06:59Z</dcterms:created>
  <dcterms:modified xsi:type="dcterms:W3CDTF">2025-04-24T07:29:49Z</dcterms:modified>
</cp:coreProperties>
</file>