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1513"/>
              </p:ext>
            </p:extLst>
          </p:nvPr>
        </p:nvGraphicFramePr>
        <p:xfrm>
          <a:off x="2843345" y="476689"/>
          <a:ext cx="18341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9242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4463"/>
              </p:ext>
            </p:extLst>
          </p:nvPr>
        </p:nvGraphicFramePr>
        <p:xfrm>
          <a:off x="2843346" y="2455013"/>
          <a:ext cx="27119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12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() : map&lt;double, </a:t>
                      </a:r>
                      <a:r>
                        <a:rPr lang="en-US" sz="1000" dirty="0" err="1" smtClean="0"/>
                        <a:t>str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() : map&lt;double, </a:t>
                      </a:r>
                      <a:r>
                        <a:rPr lang="en-US" sz="1000" dirty="0" err="1" smtClean="0"/>
                        <a:t>str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() : map&lt;</a:t>
                      </a:r>
                      <a:r>
                        <a:rPr lang="en-US" sz="1000" dirty="0" err="1" smtClean="0"/>
                        <a:t>str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() : double</a:t>
                      </a:r>
                      <a:endParaRPr lang="de-DE" sz="1000" dirty="0" smtClean="0"/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760429" y="2122609"/>
            <a:ext cx="438873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42813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98144"/>
              </p:ext>
            </p:extLst>
          </p:nvPr>
        </p:nvGraphicFramePr>
        <p:xfrm>
          <a:off x="1904119" y="5367035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split and dividend, and update EOD capital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86008"/>
              </p:ext>
            </p:extLst>
          </p:nvPr>
        </p:nvGraphicFramePr>
        <p:xfrm>
          <a:off x="5788668" y="1838991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8795" y="184068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7225408" y="196380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>
            <a:off x="5307608" y="1957101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52613"/>
              </p:ext>
            </p:extLst>
          </p:nvPr>
        </p:nvGraphicFramePr>
        <p:xfrm>
          <a:off x="0" y="2455013"/>
          <a:ext cx="2613837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837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GEMTrader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() : map&lt;double, </a:t>
                      </a:r>
                      <a:r>
                        <a:rPr lang="en-US" sz="1000" dirty="0" err="1" smtClean="0"/>
                        <a:t>str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() : map&lt;double, </a:t>
                      </a:r>
                      <a:r>
                        <a:rPr lang="en-US" sz="1000" dirty="0" err="1" smtClean="0"/>
                        <a:t>str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() : map&lt;</a:t>
                      </a:r>
                      <a:r>
                        <a:rPr lang="en-US" sz="1000" dirty="0" err="1" smtClean="0"/>
                        <a:t>str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int</a:t>
                      </a:r>
                      <a:r>
                        <a:rPr lang="en-US" sz="1000" dirty="0" smtClean="0"/>
                        <a:t>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() : double</a:t>
                      </a:r>
                      <a:endParaRPr lang="de-DE" sz="1000" dirty="0" smtClean="0"/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3" idx="2"/>
            <a:endCxn id="19" idx="0"/>
          </p:cNvCxnSpPr>
          <p:nvPr/>
        </p:nvCxnSpPr>
        <p:spPr>
          <a:xfrm flipH="1">
            <a:off x="1306918" y="2122609"/>
            <a:ext cx="245351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2845"/>
              </p:ext>
            </p:extLst>
          </p:nvPr>
        </p:nvGraphicFramePr>
        <p:xfrm>
          <a:off x="2346668" y="2529840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69205"/>
              </p:ext>
            </p:extLst>
          </p:nvPr>
        </p:nvGraphicFramePr>
        <p:xfrm>
          <a:off x="2346669" y="551516"/>
          <a:ext cx="19470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instance()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split_and_dividend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3" idx="2"/>
            <a:endCxn id="2" idx="0"/>
          </p:cNvCxnSpPr>
          <p:nvPr/>
        </p:nvCxnSpPr>
        <p:spPr>
          <a:xfrm flipH="1">
            <a:off x="3320178" y="2197436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272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4410885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64610"/>
              </p:ext>
            </p:extLst>
          </p:nvPr>
        </p:nvGraphicFramePr>
        <p:xfrm>
          <a:off x="635027" y="557969"/>
          <a:ext cx="10492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6200000">
            <a:off x="2024833" y="672247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5041"/>
              </p:ext>
            </p:extLst>
          </p:nvPr>
        </p:nvGraphicFramePr>
        <p:xfrm>
          <a:off x="6533646" y="444335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5584"/>
              </p:ext>
            </p:extLst>
          </p:nvPr>
        </p:nvGraphicFramePr>
        <p:xfrm>
          <a:off x="5849669" y="5226831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4984"/>
              </p:ext>
            </p:extLst>
          </p:nvPr>
        </p:nvGraphicFramePr>
        <p:xfrm>
          <a:off x="7058260" y="581693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11" idx="0"/>
            <a:endCxn id="10" idx="2"/>
          </p:cNvCxnSpPr>
          <p:nvPr/>
        </p:nvCxnSpPr>
        <p:spPr>
          <a:xfrm flipV="1">
            <a:off x="6374283" y="4687192"/>
            <a:ext cx="683977" cy="539639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10" idx="2"/>
          </p:cNvCxnSpPr>
          <p:nvPr/>
        </p:nvCxnSpPr>
        <p:spPr>
          <a:xfrm flipH="1" flipV="1">
            <a:off x="7058260" y="4687192"/>
            <a:ext cx="524614" cy="11297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1" idx="2"/>
          </p:cNvCxnSpPr>
          <p:nvPr/>
        </p:nvCxnSpPr>
        <p:spPr>
          <a:xfrm flipH="1" flipV="1">
            <a:off x="6374283" y="5470671"/>
            <a:ext cx="1208591" cy="34626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3885</Words>
  <Application>Microsoft Macintosh PowerPoint</Application>
  <PresentationFormat>Letter Paper (8.5x11 in)</PresentationFormat>
  <Paragraphs>619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134</cp:revision>
  <dcterms:created xsi:type="dcterms:W3CDTF">2016-02-02T12:36:06Z</dcterms:created>
  <dcterms:modified xsi:type="dcterms:W3CDTF">2016-05-01T15:50:07Z</dcterms:modified>
</cp:coreProperties>
</file>