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1513"/>
              </p:ext>
            </p:extLst>
          </p:nvPr>
        </p:nvGraphicFramePr>
        <p:xfrm>
          <a:off x="2843345" y="476689"/>
          <a:ext cx="18341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9242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07765"/>
              </p:ext>
            </p:extLst>
          </p:nvPr>
        </p:nvGraphicFramePr>
        <p:xfrm>
          <a:off x="2843346" y="2455013"/>
          <a:ext cx="183416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760429" y="2122609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42813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12055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86008"/>
              </p:ext>
            </p:extLst>
          </p:nvPr>
        </p:nvGraphicFramePr>
        <p:xfrm>
          <a:off x="5788668" y="1838991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8795" y="184068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7225408" y="196380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>
            <a:off x="5307608" y="1957101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75237"/>
              </p:ext>
            </p:extLst>
          </p:nvPr>
        </p:nvGraphicFramePr>
        <p:xfrm>
          <a:off x="906245" y="2529840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97035"/>
              </p:ext>
            </p:extLst>
          </p:nvPr>
        </p:nvGraphicFramePr>
        <p:xfrm>
          <a:off x="906246" y="551516"/>
          <a:ext cx="194702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instance()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3" idx="2"/>
            <a:endCxn id="2" idx="0"/>
          </p:cNvCxnSpPr>
          <p:nvPr/>
        </p:nvCxnSpPr>
        <p:spPr>
          <a:xfrm flipH="1">
            <a:off x="1879755" y="2045036"/>
            <a:ext cx="1" cy="4848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73849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2970462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3705</Words>
  <Application>Microsoft Macintosh PowerPoint</Application>
  <PresentationFormat>Letter Paper (8.5x11 in)</PresentationFormat>
  <Paragraphs>585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127</cp:revision>
  <dcterms:created xsi:type="dcterms:W3CDTF">2016-02-02T12:36:06Z</dcterms:created>
  <dcterms:modified xsi:type="dcterms:W3CDTF">2016-04-20T12:38:15Z</dcterms:modified>
</cp:coreProperties>
</file>