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1730"/>
              </p:ext>
            </p:extLst>
          </p:nvPr>
        </p:nvGraphicFramePr>
        <p:xfrm>
          <a:off x="2843346" y="476689"/>
          <a:ext cx="16772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40011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3199"/>
              </p:ext>
            </p:extLst>
          </p:nvPr>
        </p:nvGraphicFramePr>
        <p:xfrm>
          <a:off x="2843346" y="2455013"/>
          <a:ext cx="167724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681969" y="2122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5128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12055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75237"/>
              </p:ext>
            </p:extLst>
          </p:nvPr>
        </p:nvGraphicFramePr>
        <p:xfrm>
          <a:off x="906245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6456"/>
              </p:ext>
            </p:extLst>
          </p:nvPr>
        </p:nvGraphicFramePr>
        <p:xfrm>
          <a:off x="906246" y="551516"/>
          <a:ext cx="19470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1879755" y="1283036"/>
            <a:ext cx="1" cy="12468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3664</Words>
  <Application>Microsoft Macintosh PowerPoint</Application>
  <PresentationFormat>Letter Paper (8.5x11 in)</PresentationFormat>
  <Paragraphs>575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124</cp:revision>
  <dcterms:created xsi:type="dcterms:W3CDTF">2016-02-02T12:36:06Z</dcterms:created>
  <dcterms:modified xsi:type="dcterms:W3CDTF">2016-04-19T12:40:02Z</dcterms:modified>
</cp:coreProperties>
</file>