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1730"/>
              </p:ext>
            </p:extLst>
          </p:nvPr>
        </p:nvGraphicFramePr>
        <p:xfrm>
          <a:off x="2843346" y="476689"/>
          <a:ext cx="16772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64815"/>
              </p:ext>
            </p:extLst>
          </p:nvPr>
        </p:nvGraphicFramePr>
        <p:xfrm>
          <a:off x="5451652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7592"/>
              </p:ext>
            </p:extLst>
          </p:nvPr>
        </p:nvGraphicFramePr>
        <p:xfrm>
          <a:off x="2843346" y="2455013"/>
          <a:ext cx="167724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681969" y="2122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91779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6888392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4970592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7234" y="135128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3541</Words>
  <Application>Microsoft Macintosh PowerPoint</Application>
  <PresentationFormat>Letter Paper (8.5x11 in)</PresentationFormat>
  <Paragraphs>548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119</cp:revision>
  <dcterms:created xsi:type="dcterms:W3CDTF">2016-02-02T12:36:06Z</dcterms:created>
  <dcterms:modified xsi:type="dcterms:W3CDTF">2016-04-16T14:35:57Z</dcterms:modified>
</cp:coreProperties>
</file>