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59"/>
              </p:ext>
            </p:extLst>
          </p:nvPr>
        </p:nvGraphicFramePr>
        <p:xfrm>
          <a:off x="255016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9"/>
              </p:ext>
            </p:extLst>
          </p:nvPr>
        </p:nvGraphicFramePr>
        <p:xfrm>
          <a:off x="550672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4590314" y="14571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2341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7678954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1665"/>
              </p:ext>
            </p:extLst>
          </p:nvPr>
        </p:nvGraphicFramePr>
        <p:xfrm>
          <a:off x="458560" y="68108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1790366" y="1046840"/>
            <a:ext cx="75979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0976"/>
              </p:ext>
            </p:extLst>
          </p:nvPr>
        </p:nvGraphicFramePr>
        <p:xfrm>
          <a:off x="458560" y="156500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790366" y="1209040"/>
            <a:ext cx="759794" cy="721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1513"/>
              </p:ext>
            </p:extLst>
          </p:nvPr>
        </p:nvGraphicFramePr>
        <p:xfrm>
          <a:off x="2843345" y="476689"/>
          <a:ext cx="18341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59242"/>
              </p:ext>
            </p:extLst>
          </p:nvPr>
        </p:nvGraphicFramePr>
        <p:xfrm>
          <a:off x="5788668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85627"/>
              </p:ext>
            </p:extLst>
          </p:nvPr>
        </p:nvGraphicFramePr>
        <p:xfrm>
          <a:off x="2843346" y="2455013"/>
          <a:ext cx="18341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get_rf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760429" y="2122609"/>
            <a:ext cx="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95" y="478387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7225408" y="601498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5307608" y="59479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5370" y="1342813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Closely work together but not associated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21802"/>
              </p:ext>
            </p:extLst>
          </p:nvPr>
        </p:nvGraphicFramePr>
        <p:xfrm>
          <a:off x="1336852" y="3859969"/>
          <a:ext cx="65879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88"/>
                <a:gridCol w="4328160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::run()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preprocess_data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Advance  all data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by a specified look-back period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each day: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day,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if all data have the same date (sanity check)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all orders that have submitted last day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If today is EOD: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EOM,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monthly_estimation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the future direction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monthly_allocation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Allocate asset weight according to the estimate (set target weight)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daily_settlement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split and dividend, and update EOD capital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Summarize trading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86008"/>
              </p:ext>
            </p:extLst>
          </p:nvPr>
        </p:nvGraphicFramePr>
        <p:xfrm>
          <a:off x="5788668" y="1838991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28795" y="184068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>
            <a:off x="7225408" y="196380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>
            <a:off x="5307608" y="1957101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36655"/>
              </p:ext>
            </p:extLst>
          </p:nvPr>
        </p:nvGraphicFramePr>
        <p:xfrm>
          <a:off x="779669" y="2455013"/>
          <a:ext cx="18341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GEMTrader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get_rf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3" idx="2"/>
            <a:endCxn id="19" idx="0"/>
          </p:cNvCxnSpPr>
          <p:nvPr/>
        </p:nvCxnSpPr>
        <p:spPr>
          <a:xfrm flipH="1">
            <a:off x="1696753" y="2122609"/>
            <a:ext cx="2063676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2845"/>
              </p:ext>
            </p:extLst>
          </p:nvPr>
        </p:nvGraphicFramePr>
        <p:xfrm>
          <a:off x="2346668" y="2529840"/>
          <a:ext cx="194702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1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_name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_balance : 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name()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balance()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69205"/>
              </p:ext>
            </p:extLst>
          </p:nvPr>
        </p:nvGraphicFramePr>
        <p:xfrm>
          <a:off x="2346669" y="551516"/>
          <a:ext cx="19470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0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names : vector&lt;string&gt;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instance()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initialize()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split_and_dividend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update_capital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print()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export_to_csv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3" idx="2"/>
            <a:endCxn id="2" idx="0"/>
          </p:cNvCxnSpPr>
          <p:nvPr/>
        </p:nvCxnSpPr>
        <p:spPr>
          <a:xfrm flipH="1">
            <a:off x="3320178" y="2197436"/>
            <a:ext cx="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4272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4410885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64610"/>
              </p:ext>
            </p:extLst>
          </p:nvPr>
        </p:nvGraphicFramePr>
        <p:xfrm>
          <a:off x="635027" y="557969"/>
          <a:ext cx="10492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6200000">
            <a:off x="2024833" y="672247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5041"/>
              </p:ext>
            </p:extLst>
          </p:nvPr>
        </p:nvGraphicFramePr>
        <p:xfrm>
          <a:off x="6533646" y="4443352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5584"/>
              </p:ext>
            </p:extLst>
          </p:nvPr>
        </p:nvGraphicFramePr>
        <p:xfrm>
          <a:off x="5849669" y="5226831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04984"/>
              </p:ext>
            </p:extLst>
          </p:nvPr>
        </p:nvGraphicFramePr>
        <p:xfrm>
          <a:off x="7058260" y="5816932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11" idx="0"/>
            <a:endCxn id="10" idx="2"/>
          </p:cNvCxnSpPr>
          <p:nvPr/>
        </p:nvCxnSpPr>
        <p:spPr>
          <a:xfrm flipV="1">
            <a:off x="6374283" y="4687192"/>
            <a:ext cx="683977" cy="539639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  <a:endCxn id="10" idx="2"/>
          </p:cNvCxnSpPr>
          <p:nvPr/>
        </p:nvCxnSpPr>
        <p:spPr>
          <a:xfrm flipH="1" flipV="1">
            <a:off x="7058260" y="4687192"/>
            <a:ext cx="524614" cy="11297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11" idx="2"/>
          </p:cNvCxnSpPr>
          <p:nvPr/>
        </p:nvCxnSpPr>
        <p:spPr>
          <a:xfrm flipH="1" flipV="1">
            <a:off x="6374283" y="5470671"/>
            <a:ext cx="1208591" cy="34626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0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3757</Words>
  <Application>Microsoft Macintosh PowerPoint</Application>
  <PresentationFormat>Letter Paper (8.5x11 in)</PresentationFormat>
  <Paragraphs>599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130</cp:revision>
  <dcterms:created xsi:type="dcterms:W3CDTF">2016-02-02T12:36:06Z</dcterms:created>
  <dcterms:modified xsi:type="dcterms:W3CDTF">2016-04-27T12:38:41Z</dcterms:modified>
</cp:coreProperties>
</file>