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800066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43BF1-C048-4FE9-89B0-972EC39ED75A}" v="20" dt="2023-12-18T08:16:0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rick L. De Villa" userId="8bfbb14a-e1b8-448b-803e-f71d3fa31fd4" providerId="ADAL" clId="{8E043BF1-C048-4FE9-89B0-972EC39ED75A}"/>
    <pc:docChg chg="undo custSel modSld modMainMaster">
      <pc:chgData name="Edrick L. De Villa" userId="8bfbb14a-e1b8-448b-803e-f71d3fa31fd4" providerId="ADAL" clId="{8E043BF1-C048-4FE9-89B0-972EC39ED75A}" dt="2023-12-18T08:17:18.670" v="371" actId="20577"/>
      <pc:docMkLst>
        <pc:docMk/>
      </pc:docMkLst>
      <pc:sldChg chg="addSp modSp mod setBg">
        <pc:chgData name="Edrick L. De Villa" userId="8bfbb14a-e1b8-448b-803e-f71d3fa31fd4" providerId="ADAL" clId="{8E043BF1-C048-4FE9-89B0-972EC39ED75A}" dt="2023-12-18T08:11:43.834" v="78" actId="20577"/>
        <pc:sldMkLst>
          <pc:docMk/>
          <pc:sldMk cId="435713859" sldId="256"/>
        </pc:sldMkLst>
        <pc:spChg chg="add mod">
          <ac:chgData name="Edrick L. De Villa" userId="8bfbb14a-e1b8-448b-803e-f71d3fa31fd4" providerId="ADAL" clId="{8E043BF1-C048-4FE9-89B0-972EC39ED75A}" dt="2023-12-18T08:10:50.868" v="28"/>
          <ac:spMkLst>
            <pc:docMk/>
            <pc:sldMk cId="435713859" sldId="256"/>
            <ac:spMk id="2" creationId="{5B76DA52-A5EC-581A-50A5-5828838A7D1A}"/>
          </ac:spMkLst>
        </pc:spChg>
        <pc:spChg chg="add mod">
          <ac:chgData name="Edrick L. De Villa" userId="8bfbb14a-e1b8-448b-803e-f71d3fa31fd4" providerId="ADAL" clId="{8E043BF1-C048-4FE9-89B0-972EC39ED75A}" dt="2023-12-18T08:11:11.617" v="42" actId="20577"/>
          <ac:spMkLst>
            <pc:docMk/>
            <pc:sldMk cId="435713859" sldId="256"/>
            <ac:spMk id="3" creationId="{5D9364D1-BA9B-F5BA-9416-DB654F8E79E8}"/>
          </ac:spMkLst>
        </pc:spChg>
        <pc:spChg chg="add mod">
          <ac:chgData name="Edrick L. De Villa" userId="8bfbb14a-e1b8-448b-803e-f71d3fa31fd4" providerId="ADAL" clId="{8E043BF1-C048-4FE9-89B0-972EC39ED75A}" dt="2023-12-18T08:11:26.363" v="58" actId="20577"/>
          <ac:spMkLst>
            <pc:docMk/>
            <pc:sldMk cId="435713859" sldId="256"/>
            <ac:spMk id="4" creationId="{AA855F97-BDCD-425E-EF01-5899E9A97793}"/>
          </ac:spMkLst>
        </pc:spChg>
        <pc:spChg chg="add mod">
          <ac:chgData name="Edrick L. De Villa" userId="8bfbb14a-e1b8-448b-803e-f71d3fa31fd4" providerId="ADAL" clId="{8E043BF1-C048-4FE9-89B0-972EC39ED75A}" dt="2023-12-18T08:11:29.130" v="60" actId="20577"/>
          <ac:spMkLst>
            <pc:docMk/>
            <pc:sldMk cId="435713859" sldId="256"/>
            <ac:spMk id="5" creationId="{50FF6394-F292-1637-C9C4-6C1F925E035D}"/>
          </ac:spMkLst>
        </pc:spChg>
        <pc:spChg chg="add mod">
          <ac:chgData name="Edrick L. De Villa" userId="8bfbb14a-e1b8-448b-803e-f71d3fa31fd4" providerId="ADAL" clId="{8E043BF1-C048-4FE9-89B0-972EC39ED75A}" dt="2023-12-18T08:11:43.834" v="78" actId="20577"/>
          <ac:spMkLst>
            <pc:docMk/>
            <pc:sldMk cId="435713859" sldId="256"/>
            <ac:spMk id="6" creationId="{D58C6A9D-119B-803A-77D2-135ADD71728F}"/>
          </ac:spMkLst>
        </pc:spChg>
        <pc:picChg chg="mod">
          <ac:chgData name="Edrick L. De Villa" userId="8bfbb14a-e1b8-448b-803e-f71d3fa31fd4" providerId="ADAL" clId="{8E043BF1-C048-4FE9-89B0-972EC39ED75A}" dt="2023-12-18T08:09:48.072" v="5" actId="1076"/>
          <ac:picMkLst>
            <pc:docMk/>
            <pc:sldMk cId="435713859" sldId="256"/>
            <ac:picMk id="7" creationId="{B1D8AEDE-4A22-0D10-8EA2-498EBD2E519D}"/>
          </ac:picMkLst>
        </pc:picChg>
        <pc:picChg chg="mod">
          <ac:chgData name="Edrick L. De Villa" userId="8bfbb14a-e1b8-448b-803e-f71d3fa31fd4" providerId="ADAL" clId="{8E043BF1-C048-4FE9-89B0-972EC39ED75A}" dt="2023-12-18T08:09:48.072" v="5" actId="1076"/>
          <ac:picMkLst>
            <pc:docMk/>
            <pc:sldMk cId="435713859" sldId="256"/>
            <ac:picMk id="9" creationId="{964B0450-DB5F-2C63-835D-3CC8BFEE4042}"/>
          </ac:picMkLst>
        </pc:picChg>
        <pc:picChg chg="mod">
          <ac:chgData name="Edrick L. De Villa" userId="8bfbb14a-e1b8-448b-803e-f71d3fa31fd4" providerId="ADAL" clId="{8E043BF1-C048-4FE9-89B0-972EC39ED75A}" dt="2023-12-18T08:09:48.072" v="5" actId="1076"/>
          <ac:picMkLst>
            <pc:docMk/>
            <pc:sldMk cId="435713859" sldId="256"/>
            <ac:picMk id="11" creationId="{2DD7656F-26D0-39F4-CE82-02B9484256C7}"/>
          </ac:picMkLst>
        </pc:picChg>
        <pc:picChg chg="mod">
          <ac:chgData name="Edrick L. De Villa" userId="8bfbb14a-e1b8-448b-803e-f71d3fa31fd4" providerId="ADAL" clId="{8E043BF1-C048-4FE9-89B0-972EC39ED75A}" dt="2023-12-18T08:09:48.072" v="5" actId="1076"/>
          <ac:picMkLst>
            <pc:docMk/>
            <pc:sldMk cId="435713859" sldId="256"/>
            <ac:picMk id="15" creationId="{C4DB0F4F-AB7A-36B9-DA91-3DFE10E845A4}"/>
          </ac:picMkLst>
        </pc:picChg>
        <pc:picChg chg="mod">
          <ac:chgData name="Edrick L. De Villa" userId="8bfbb14a-e1b8-448b-803e-f71d3fa31fd4" providerId="ADAL" clId="{8E043BF1-C048-4FE9-89B0-972EC39ED75A}" dt="2023-12-18T08:09:48.072" v="5" actId="1076"/>
          <ac:picMkLst>
            <pc:docMk/>
            <pc:sldMk cId="435713859" sldId="256"/>
            <ac:picMk id="17" creationId="{9317EAA4-0FC1-0F62-C2FB-B18AECC9555F}"/>
          </ac:picMkLst>
        </pc:picChg>
      </pc:sldChg>
      <pc:sldChg chg="addSp delSp modSp mod">
        <pc:chgData name="Edrick L. De Villa" userId="8bfbb14a-e1b8-448b-803e-f71d3fa31fd4" providerId="ADAL" clId="{8E043BF1-C048-4FE9-89B0-972EC39ED75A}" dt="2023-12-18T08:14:32.455" v="229" actId="1076"/>
        <pc:sldMkLst>
          <pc:docMk/>
          <pc:sldMk cId="3303134732" sldId="257"/>
        </pc:sldMkLst>
        <pc:spChg chg="add mod">
          <ac:chgData name="Edrick L. De Villa" userId="8bfbb14a-e1b8-448b-803e-f71d3fa31fd4" providerId="ADAL" clId="{8E043BF1-C048-4FE9-89B0-972EC39ED75A}" dt="2023-12-18T08:12:01.588" v="105" actId="20577"/>
          <ac:spMkLst>
            <pc:docMk/>
            <pc:sldMk cId="3303134732" sldId="257"/>
            <ac:spMk id="2" creationId="{98F3CE95-BCBC-DA58-4466-06CC4712529F}"/>
          </ac:spMkLst>
        </pc:spChg>
        <pc:spChg chg="add mod">
          <ac:chgData name="Edrick L. De Villa" userId="8bfbb14a-e1b8-448b-803e-f71d3fa31fd4" providerId="ADAL" clId="{8E043BF1-C048-4FE9-89B0-972EC39ED75A}" dt="2023-12-18T08:12:34.829" v="145" actId="1076"/>
          <ac:spMkLst>
            <pc:docMk/>
            <pc:sldMk cId="3303134732" sldId="257"/>
            <ac:spMk id="4" creationId="{0EBDD619-8840-C145-F232-5B5E78AC2418}"/>
          </ac:spMkLst>
        </pc:spChg>
        <pc:spChg chg="add del mod">
          <ac:chgData name="Edrick L. De Villa" userId="8bfbb14a-e1b8-448b-803e-f71d3fa31fd4" providerId="ADAL" clId="{8E043BF1-C048-4FE9-89B0-972EC39ED75A}" dt="2023-12-18T08:12:41.383" v="146" actId="478"/>
          <ac:spMkLst>
            <pc:docMk/>
            <pc:sldMk cId="3303134732" sldId="257"/>
            <ac:spMk id="6" creationId="{6BB25327-1A56-3BED-CE60-6D3E9DD628C0}"/>
          </ac:spMkLst>
        </pc:spChg>
        <pc:spChg chg="add del mod">
          <ac:chgData name="Edrick L. De Villa" userId="8bfbb14a-e1b8-448b-803e-f71d3fa31fd4" providerId="ADAL" clId="{8E043BF1-C048-4FE9-89B0-972EC39ED75A}" dt="2023-12-18T08:12:42.487" v="147" actId="478"/>
          <ac:spMkLst>
            <pc:docMk/>
            <pc:sldMk cId="3303134732" sldId="257"/>
            <ac:spMk id="8" creationId="{03DB3216-6545-79A1-C26D-926AFDCE718C}"/>
          </ac:spMkLst>
        </pc:spChg>
        <pc:spChg chg="add del mod">
          <ac:chgData name="Edrick L. De Villa" userId="8bfbb14a-e1b8-448b-803e-f71d3fa31fd4" providerId="ADAL" clId="{8E043BF1-C048-4FE9-89B0-972EC39ED75A}" dt="2023-12-18T08:12:43.572" v="148" actId="478"/>
          <ac:spMkLst>
            <pc:docMk/>
            <pc:sldMk cId="3303134732" sldId="257"/>
            <ac:spMk id="10" creationId="{D3615470-6AB1-6A08-FB07-D331D2A42DB6}"/>
          </ac:spMkLst>
        </pc:spChg>
        <pc:spChg chg="add mod">
          <ac:chgData name="Edrick L. De Villa" userId="8bfbb14a-e1b8-448b-803e-f71d3fa31fd4" providerId="ADAL" clId="{8E043BF1-C048-4FE9-89B0-972EC39ED75A}" dt="2023-12-18T08:12:58.528" v="163" actId="20577"/>
          <ac:spMkLst>
            <pc:docMk/>
            <pc:sldMk cId="3303134732" sldId="257"/>
            <ac:spMk id="12" creationId="{1E891F86-DC0E-7042-C2EF-60A293D20E1A}"/>
          </ac:spMkLst>
        </pc:spChg>
        <pc:spChg chg="add mod">
          <ac:chgData name="Edrick L. De Villa" userId="8bfbb14a-e1b8-448b-803e-f71d3fa31fd4" providerId="ADAL" clId="{8E043BF1-C048-4FE9-89B0-972EC39ED75A}" dt="2023-12-18T08:14:14.962" v="205" actId="20577"/>
          <ac:spMkLst>
            <pc:docMk/>
            <pc:sldMk cId="3303134732" sldId="257"/>
            <ac:spMk id="13" creationId="{ABADA163-D35B-34CE-B790-728CE82648A3}"/>
          </ac:spMkLst>
        </pc:spChg>
        <pc:spChg chg="add mod">
          <ac:chgData name="Edrick L. De Villa" userId="8bfbb14a-e1b8-448b-803e-f71d3fa31fd4" providerId="ADAL" clId="{8E043BF1-C048-4FE9-89B0-972EC39ED75A}" dt="2023-12-18T08:14:32.455" v="229" actId="1076"/>
          <ac:spMkLst>
            <pc:docMk/>
            <pc:sldMk cId="3303134732" sldId="257"/>
            <ac:spMk id="14" creationId="{2E80F14C-8F04-E14F-28DC-5E0F706DBD07}"/>
          </ac:spMkLst>
        </pc:spChg>
        <pc:picChg chg="mod">
          <ac:chgData name="Edrick L. De Villa" userId="8bfbb14a-e1b8-448b-803e-f71d3fa31fd4" providerId="ADAL" clId="{8E043BF1-C048-4FE9-89B0-972EC39ED75A}" dt="2023-12-18T08:09:56.079" v="6" actId="1076"/>
          <ac:picMkLst>
            <pc:docMk/>
            <pc:sldMk cId="3303134732" sldId="257"/>
            <ac:picMk id="3" creationId="{0039FE79-5E75-0DB7-9932-8B9468045FD1}"/>
          </ac:picMkLst>
        </pc:picChg>
        <pc:picChg chg="mod">
          <ac:chgData name="Edrick L. De Villa" userId="8bfbb14a-e1b8-448b-803e-f71d3fa31fd4" providerId="ADAL" clId="{8E043BF1-C048-4FE9-89B0-972EC39ED75A}" dt="2023-12-18T08:09:56.079" v="6" actId="1076"/>
          <ac:picMkLst>
            <pc:docMk/>
            <pc:sldMk cId="3303134732" sldId="257"/>
            <ac:picMk id="5" creationId="{EA1A94C1-401F-EFAA-C484-E3E749D8081A}"/>
          </ac:picMkLst>
        </pc:picChg>
        <pc:picChg chg="mod">
          <ac:chgData name="Edrick L. De Villa" userId="8bfbb14a-e1b8-448b-803e-f71d3fa31fd4" providerId="ADAL" clId="{8E043BF1-C048-4FE9-89B0-972EC39ED75A}" dt="2023-12-18T08:09:56.079" v="6" actId="1076"/>
          <ac:picMkLst>
            <pc:docMk/>
            <pc:sldMk cId="3303134732" sldId="257"/>
            <ac:picMk id="7" creationId="{77BB6EED-725F-58F6-6302-1EFFFB6448A7}"/>
          </ac:picMkLst>
        </pc:picChg>
        <pc:picChg chg="mod">
          <ac:chgData name="Edrick L. De Villa" userId="8bfbb14a-e1b8-448b-803e-f71d3fa31fd4" providerId="ADAL" clId="{8E043BF1-C048-4FE9-89B0-972EC39ED75A}" dt="2023-12-18T08:09:56.079" v="6" actId="1076"/>
          <ac:picMkLst>
            <pc:docMk/>
            <pc:sldMk cId="3303134732" sldId="257"/>
            <ac:picMk id="9" creationId="{A8B20EE8-138D-549F-ED70-57FEECEF1404}"/>
          </ac:picMkLst>
        </pc:picChg>
        <pc:picChg chg="mod">
          <ac:chgData name="Edrick L. De Villa" userId="8bfbb14a-e1b8-448b-803e-f71d3fa31fd4" providerId="ADAL" clId="{8E043BF1-C048-4FE9-89B0-972EC39ED75A}" dt="2023-12-18T08:09:56.079" v="6" actId="1076"/>
          <ac:picMkLst>
            <pc:docMk/>
            <pc:sldMk cId="3303134732" sldId="257"/>
            <ac:picMk id="11" creationId="{D86B82AD-B55A-E94D-BF2C-85036D2FD21B}"/>
          </ac:picMkLst>
        </pc:picChg>
      </pc:sldChg>
      <pc:sldChg chg="addSp delSp modSp mod">
        <pc:chgData name="Edrick L. De Villa" userId="8bfbb14a-e1b8-448b-803e-f71d3fa31fd4" providerId="ADAL" clId="{8E043BF1-C048-4FE9-89B0-972EC39ED75A}" dt="2023-12-18T08:16:29.777" v="296" actId="20577"/>
        <pc:sldMkLst>
          <pc:docMk/>
          <pc:sldMk cId="231231458" sldId="258"/>
        </pc:sldMkLst>
        <pc:spChg chg="add del mod">
          <ac:chgData name="Edrick L. De Villa" userId="8bfbb14a-e1b8-448b-803e-f71d3fa31fd4" providerId="ADAL" clId="{8E043BF1-C048-4FE9-89B0-972EC39ED75A}" dt="2023-12-18T08:14:42.591" v="231" actId="478"/>
          <ac:spMkLst>
            <pc:docMk/>
            <pc:sldMk cId="231231458" sldId="258"/>
            <ac:spMk id="2" creationId="{124FF3A0-F84D-B39E-73AF-9C75B4051F70}"/>
          </ac:spMkLst>
        </pc:spChg>
        <pc:spChg chg="add mod">
          <ac:chgData name="Edrick L. De Villa" userId="8bfbb14a-e1b8-448b-803e-f71d3fa31fd4" providerId="ADAL" clId="{8E043BF1-C048-4FE9-89B0-972EC39ED75A}" dt="2023-12-18T08:15:03.985" v="258" actId="20577"/>
          <ac:spMkLst>
            <pc:docMk/>
            <pc:sldMk cId="231231458" sldId="258"/>
            <ac:spMk id="3" creationId="{0CA48B1E-9B54-743B-D035-CCD759C9E13F}"/>
          </ac:spMkLst>
        </pc:spChg>
        <pc:spChg chg="add mod">
          <ac:chgData name="Edrick L. De Villa" userId="8bfbb14a-e1b8-448b-803e-f71d3fa31fd4" providerId="ADAL" clId="{8E043BF1-C048-4FE9-89B0-972EC39ED75A}" dt="2023-12-18T08:15:08.882" v="267" actId="20577"/>
          <ac:spMkLst>
            <pc:docMk/>
            <pc:sldMk cId="231231458" sldId="258"/>
            <ac:spMk id="4" creationId="{683EA687-6311-02F9-3D5C-E3CE698B56A6}"/>
          </ac:spMkLst>
        </pc:spChg>
        <pc:spChg chg="add mod">
          <ac:chgData name="Edrick L. De Villa" userId="8bfbb14a-e1b8-448b-803e-f71d3fa31fd4" providerId="ADAL" clId="{8E043BF1-C048-4FE9-89B0-972EC39ED75A}" dt="2023-12-18T08:15:17.024" v="274" actId="20577"/>
          <ac:spMkLst>
            <pc:docMk/>
            <pc:sldMk cId="231231458" sldId="258"/>
            <ac:spMk id="6" creationId="{5AB49AC9-6719-C9C6-7A51-6124C5434BC8}"/>
          </ac:spMkLst>
        </pc:spChg>
        <pc:spChg chg="add mod">
          <ac:chgData name="Edrick L. De Villa" userId="8bfbb14a-e1b8-448b-803e-f71d3fa31fd4" providerId="ADAL" clId="{8E043BF1-C048-4FE9-89B0-972EC39ED75A}" dt="2023-12-18T08:16:29.777" v="296" actId="20577"/>
          <ac:spMkLst>
            <pc:docMk/>
            <pc:sldMk cId="231231458" sldId="258"/>
            <ac:spMk id="8" creationId="{AE8F59DF-10F2-C91E-01CF-A7D51BEE25B1}"/>
          </ac:spMkLst>
        </pc:spChg>
        <pc:spChg chg="add mod">
          <ac:chgData name="Edrick L. De Villa" userId="8bfbb14a-e1b8-448b-803e-f71d3fa31fd4" providerId="ADAL" clId="{8E043BF1-C048-4FE9-89B0-972EC39ED75A}" dt="2023-12-18T08:14:53.747" v="244" actId="20577"/>
          <ac:spMkLst>
            <pc:docMk/>
            <pc:sldMk cId="231231458" sldId="258"/>
            <ac:spMk id="10" creationId="{D45ABD66-43F3-F5FA-2C94-FD84C6CFC434}"/>
          </ac:spMkLst>
        </pc:spChg>
        <pc:picChg chg="mod">
          <ac:chgData name="Edrick L. De Villa" userId="8bfbb14a-e1b8-448b-803e-f71d3fa31fd4" providerId="ADAL" clId="{8E043BF1-C048-4FE9-89B0-972EC39ED75A}" dt="2023-12-18T08:10:05.292" v="7" actId="1076"/>
          <ac:picMkLst>
            <pc:docMk/>
            <pc:sldMk cId="231231458" sldId="258"/>
            <ac:picMk id="5" creationId="{EBAE6A31-0BC7-02D4-9134-5D27C9BA6C0C}"/>
          </ac:picMkLst>
        </pc:picChg>
        <pc:picChg chg="mod">
          <ac:chgData name="Edrick L. De Villa" userId="8bfbb14a-e1b8-448b-803e-f71d3fa31fd4" providerId="ADAL" clId="{8E043BF1-C048-4FE9-89B0-972EC39ED75A}" dt="2023-12-18T08:10:05.292" v="7" actId="1076"/>
          <ac:picMkLst>
            <pc:docMk/>
            <pc:sldMk cId="231231458" sldId="258"/>
            <ac:picMk id="7" creationId="{1ACA98B4-AF5F-5C5F-5667-15CBBCC5949C}"/>
          </ac:picMkLst>
        </pc:picChg>
        <pc:picChg chg="mod">
          <ac:chgData name="Edrick L. De Villa" userId="8bfbb14a-e1b8-448b-803e-f71d3fa31fd4" providerId="ADAL" clId="{8E043BF1-C048-4FE9-89B0-972EC39ED75A}" dt="2023-12-18T08:10:05.292" v="7" actId="1076"/>
          <ac:picMkLst>
            <pc:docMk/>
            <pc:sldMk cId="231231458" sldId="258"/>
            <ac:picMk id="9" creationId="{805E4651-D59D-AAC0-C2CB-7D9EBF37EA4E}"/>
          </ac:picMkLst>
        </pc:picChg>
        <pc:picChg chg="mod">
          <ac:chgData name="Edrick L. De Villa" userId="8bfbb14a-e1b8-448b-803e-f71d3fa31fd4" providerId="ADAL" clId="{8E043BF1-C048-4FE9-89B0-972EC39ED75A}" dt="2023-12-18T08:10:05.292" v="7" actId="1076"/>
          <ac:picMkLst>
            <pc:docMk/>
            <pc:sldMk cId="231231458" sldId="258"/>
            <ac:picMk id="11" creationId="{71187A2D-8642-F4BD-C93A-A2022DB6311C}"/>
          </ac:picMkLst>
        </pc:picChg>
        <pc:picChg chg="del mod">
          <ac:chgData name="Edrick L. De Villa" userId="8bfbb14a-e1b8-448b-803e-f71d3fa31fd4" providerId="ADAL" clId="{8E043BF1-C048-4FE9-89B0-972EC39ED75A}" dt="2023-12-18T08:16:04.444" v="275" actId="478"/>
          <ac:picMkLst>
            <pc:docMk/>
            <pc:sldMk cId="231231458" sldId="258"/>
            <ac:picMk id="13" creationId="{CD7A05F1-A8D2-22A4-E198-0020C7239D2D}"/>
          </ac:picMkLst>
        </pc:picChg>
        <pc:picChg chg="add mod">
          <ac:chgData name="Edrick L. De Villa" userId="8bfbb14a-e1b8-448b-803e-f71d3fa31fd4" providerId="ADAL" clId="{8E043BF1-C048-4FE9-89B0-972EC39ED75A}" dt="2023-12-18T08:16:20.410" v="283" actId="1076"/>
          <ac:picMkLst>
            <pc:docMk/>
            <pc:sldMk cId="231231458" sldId="258"/>
            <ac:picMk id="14" creationId="{44A97F6D-7801-F3A0-6D52-23564D748544}"/>
          </ac:picMkLst>
        </pc:picChg>
      </pc:sldChg>
      <pc:sldChg chg="addSp modSp mod">
        <pc:chgData name="Edrick L. De Villa" userId="8bfbb14a-e1b8-448b-803e-f71d3fa31fd4" providerId="ADAL" clId="{8E043BF1-C048-4FE9-89B0-972EC39ED75A}" dt="2023-12-18T08:17:18.670" v="371" actId="20577"/>
        <pc:sldMkLst>
          <pc:docMk/>
          <pc:sldMk cId="2722912683" sldId="259"/>
        </pc:sldMkLst>
        <pc:spChg chg="add mod">
          <ac:chgData name="Edrick L. De Villa" userId="8bfbb14a-e1b8-448b-803e-f71d3fa31fd4" providerId="ADAL" clId="{8E043BF1-C048-4FE9-89B0-972EC39ED75A}" dt="2023-12-18T08:16:48.822" v="332" actId="20577"/>
          <ac:spMkLst>
            <pc:docMk/>
            <pc:sldMk cId="2722912683" sldId="259"/>
            <ac:spMk id="2" creationId="{392EC93D-EC4D-23D4-2D43-FBC3446B750C}"/>
          </ac:spMkLst>
        </pc:spChg>
        <pc:spChg chg="add mod">
          <ac:chgData name="Edrick L. De Villa" userId="8bfbb14a-e1b8-448b-803e-f71d3fa31fd4" providerId="ADAL" clId="{8E043BF1-C048-4FE9-89B0-972EC39ED75A}" dt="2023-12-18T08:16:57.973" v="340" actId="20577"/>
          <ac:spMkLst>
            <pc:docMk/>
            <pc:sldMk cId="2722912683" sldId="259"/>
            <ac:spMk id="4" creationId="{A0B40E6B-3A92-0D1A-46DB-8067A3143E72}"/>
          </ac:spMkLst>
        </pc:spChg>
        <pc:spChg chg="add mod">
          <ac:chgData name="Edrick L. De Villa" userId="8bfbb14a-e1b8-448b-803e-f71d3fa31fd4" providerId="ADAL" clId="{8E043BF1-C048-4FE9-89B0-972EC39ED75A}" dt="2023-12-18T08:17:10.195" v="356" actId="20577"/>
          <ac:spMkLst>
            <pc:docMk/>
            <pc:sldMk cId="2722912683" sldId="259"/>
            <ac:spMk id="6" creationId="{61243C2C-DB3C-8B38-CED2-AEC71461ABE0}"/>
          </ac:spMkLst>
        </pc:spChg>
        <pc:spChg chg="add mod">
          <ac:chgData name="Edrick L. De Villa" userId="8bfbb14a-e1b8-448b-803e-f71d3fa31fd4" providerId="ADAL" clId="{8E043BF1-C048-4FE9-89B0-972EC39ED75A}" dt="2023-12-18T08:17:15.043" v="363" actId="20577"/>
          <ac:spMkLst>
            <pc:docMk/>
            <pc:sldMk cId="2722912683" sldId="259"/>
            <ac:spMk id="8" creationId="{6CEC45FD-D9B0-57EB-122C-A62A99F587BF}"/>
          </ac:spMkLst>
        </pc:spChg>
        <pc:spChg chg="add mod">
          <ac:chgData name="Edrick L. De Villa" userId="8bfbb14a-e1b8-448b-803e-f71d3fa31fd4" providerId="ADAL" clId="{8E043BF1-C048-4FE9-89B0-972EC39ED75A}" dt="2023-12-18T08:17:18.670" v="371" actId="20577"/>
          <ac:spMkLst>
            <pc:docMk/>
            <pc:sldMk cId="2722912683" sldId="259"/>
            <ac:spMk id="10" creationId="{A1ACE0C8-CB4D-5905-BB2E-BF5E0F3B40AC}"/>
          </ac:spMkLst>
        </pc:spChg>
        <pc:picChg chg="mod">
          <ac:chgData name="Edrick L. De Villa" userId="8bfbb14a-e1b8-448b-803e-f71d3fa31fd4" providerId="ADAL" clId="{8E043BF1-C048-4FE9-89B0-972EC39ED75A}" dt="2023-12-18T08:10:11.758" v="8" actId="1076"/>
          <ac:picMkLst>
            <pc:docMk/>
            <pc:sldMk cId="2722912683" sldId="259"/>
            <ac:picMk id="3" creationId="{FB423F58-ED62-7A40-EEB6-D7470A00D4D4}"/>
          </ac:picMkLst>
        </pc:picChg>
        <pc:picChg chg="mod">
          <ac:chgData name="Edrick L. De Villa" userId="8bfbb14a-e1b8-448b-803e-f71d3fa31fd4" providerId="ADAL" clId="{8E043BF1-C048-4FE9-89B0-972EC39ED75A}" dt="2023-12-18T08:10:11.758" v="8" actId="1076"/>
          <ac:picMkLst>
            <pc:docMk/>
            <pc:sldMk cId="2722912683" sldId="259"/>
            <ac:picMk id="5" creationId="{D8AAA127-3645-0738-96C5-BB7CD49A27DA}"/>
          </ac:picMkLst>
        </pc:picChg>
        <pc:picChg chg="mod">
          <ac:chgData name="Edrick L. De Villa" userId="8bfbb14a-e1b8-448b-803e-f71d3fa31fd4" providerId="ADAL" clId="{8E043BF1-C048-4FE9-89B0-972EC39ED75A}" dt="2023-12-18T08:10:11.758" v="8" actId="1076"/>
          <ac:picMkLst>
            <pc:docMk/>
            <pc:sldMk cId="2722912683" sldId="259"/>
            <ac:picMk id="7" creationId="{5D87E710-AB43-5736-B2BB-F89F0EB964BF}"/>
          </ac:picMkLst>
        </pc:picChg>
        <pc:picChg chg="mod">
          <ac:chgData name="Edrick L. De Villa" userId="8bfbb14a-e1b8-448b-803e-f71d3fa31fd4" providerId="ADAL" clId="{8E043BF1-C048-4FE9-89B0-972EC39ED75A}" dt="2023-12-18T08:10:11.758" v="8" actId="1076"/>
          <ac:picMkLst>
            <pc:docMk/>
            <pc:sldMk cId="2722912683" sldId="259"/>
            <ac:picMk id="9" creationId="{C9BF0B78-8D3A-DD83-84C3-5388F364B229}"/>
          </ac:picMkLst>
        </pc:picChg>
        <pc:picChg chg="mod">
          <ac:chgData name="Edrick L. De Villa" userId="8bfbb14a-e1b8-448b-803e-f71d3fa31fd4" providerId="ADAL" clId="{8E043BF1-C048-4FE9-89B0-972EC39ED75A}" dt="2023-12-18T08:10:11.758" v="8" actId="1076"/>
          <ac:picMkLst>
            <pc:docMk/>
            <pc:sldMk cId="2722912683" sldId="259"/>
            <ac:picMk id="11" creationId="{66EDC616-8B41-7770-7B1D-791C26CA6863}"/>
          </ac:picMkLst>
        </pc:picChg>
      </pc:sldChg>
      <pc:sldMasterChg chg="modSp modSldLayout">
        <pc:chgData name="Edrick L. De Villa" userId="8bfbb14a-e1b8-448b-803e-f71d3fa31fd4" providerId="ADAL" clId="{8E043BF1-C048-4FE9-89B0-972EC39ED75A}" dt="2023-12-18T08:09:16.605" v="0"/>
        <pc:sldMasterMkLst>
          <pc:docMk/>
          <pc:sldMasterMk cId="966200322" sldId="2147483672"/>
        </pc:sldMasterMkLst>
        <pc:spChg chg="mod">
          <ac:chgData name="Edrick L. De Villa" userId="8bfbb14a-e1b8-448b-803e-f71d3fa31fd4" providerId="ADAL" clId="{8E043BF1-C048-4FE9-89B0-972EC39ED75A}" dt="2023-12-18T08:09:16.605" v="0"/>
          <ac:spMkLst>
            <pc:docMk/>
            <pc:sldMasterMk cId="966200322" sldId="2147483672"/>
            <ac:spMk id="2" creationId="{00000000-0000-0000-0000-000000000000}"/>
          </ac:spMkLst>
        </pc:spChg>
        <pc:spChg chg="mod">
          <ac:chgData name="Edrick L. De Villa" userId="8bfbb14a-e1b8-448b-803e-f71d3fa31fd4" providerId="ADAL" clId="{8E043BF1-C048-4FE9-89B0-972EC39ED75A}" dt="2023-12-18T08:09:16.605" v="0"/>
          <ac:spMkLst>
            <pc:docMk/>
            <pc:sldMasterMk cId="966200322" sldId="2147483672"/>
            <ac:spMk id="3" creationId="{00000000-0000-0000-0000-000000000000}"/>
          </ac:spMkLst>
        </pc:spChg>
        <pc:spChg chg="mod">
          <ac:chgData name="Edrick L. De Villa" userId="8bfbb14a-e1b8-448b-803e-f71d3fa31fd4" providerId="ADAL" clId="{8E043BF1-C048-4FE9-89B0-972EC39ED75A}" dt="2023-12-18T08:09:16.605" v="0"/>
          <ac:spMkLst>
            <pc:docMk/>
            <pc:sldMasterMk cId="966200322" sldId="2147483672"/>
            <ac:spMk id="4" creationId="{00000000-0000-0000-0000-000000000000}"/>
          </ac:spMkLst>
        </pc:spChg>
        <pc:spChg chg="mod">
          <ac:chgData name="Edrick L. De Villa" userId="8bfbb14a-e1b8-448b-803e-f71d3fa31fd4" providerId="ADAL" clId="{8E043BF1-C048-4FE9-89B0-972EC39ED75A}" dt="2023-12-18T08:09:16.605" v="0"/>
          <ac:spMkLst>
            <pc:docMk/>
            <pc:sldMasterMk cId="966200322" sldId="2147483672"/>
            <ac:spMk id="5" creationId="{00000000-0000-0000-0000-000000000000}"/>
          </ac:spMkLst>
        </pc:spChg>
        <pc:spChg chg="mod">
          <ac:chgData name="Edrick L. De Villa" userId="8bfbb14a-e1b8-448b-803e-f71d3fa31fd4" providerId="ADAL" clId="{8E043BF1-C048-4FE9-89B0-972EC39ED75A}" dt="2023-12-18T08:09:16.605" v="0"/>
          <ac:spMkLst>
            <pc:docMk/>
            <pc:sldMasterMk cId="966200322" sldId="2147483672"/>
            <ac:spMk id="6" creationId="{00000000-0000-0000-0000-000000000000}"/>
          </ac:spMkLst>
        </pc:sp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2582124742" sldId="2147483673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2582124742" sldId="2147483673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2582124742" sldId="2147483673"/>
              <ac:spMk id="3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1192282763" sldId="2147483675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192282763" sldId="2147483675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192282763" sldId="2147483675"/>
              <ac:spMk id="3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1364835636" sldId="2147483676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364835636" sldId="2147483676"/>
              <ac:spMk id="3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364835636" sldId="2147483676"/>
              <ac:spMk id="4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3091129107" sldId="2147483677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3091129107" sldId="2147483677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3091129107" sldId="2147483677"/>
              <ac:spMk id="3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3091129107" sldId="2147483677"/>
              <ac:spMk id="4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3091129107" sldId="2147483677"/>
              <ac:spMk id="5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3091129107" sldId="2147483677"/>
              <ac:spMk id="6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163132317" sldId="2147483680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63132317" sldId="2147483680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63132317" sldId="2147483680"/>
              <ac:spMk id="3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163132317" sldId="2147483680"/>
              <ac:spMk id="4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699810246" sldId="2147483681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699810246" sldId="2147483681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699810246" sldId="2147483681"/>
              <ac:spMk id="3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699810246" sldId="2147483681"/>
              <ac:spMk id="4" creationId="{00000000-0000-0000-0000-000000000000}"/>
            </ac:spMkLst>
          </pc:spChg>
        </pc:sldLayoutChg>
        <pc:sldLayoutChg chg="modSp">
          <pc:chgData name="Edrick L. De Villa" userId="8bfbb14a-e1b8-448b-803e-f71d3fa31fd4" providerId="ADAL" clId="{8E043BF1-C048-4FE9-89B0-972EC39ED75A}" dt="2023-12-18T08:09:16.605" v="0"/>
          <pc:sldLayoutMkLst>
            <pc:docMk/>
            <pc:sldMasterMk cId="966200322" sldId="2147483672"/>
            <pc:sldLayoutMk cId="2356444149" sldId="2147483683"/>
          </pc:sldLayoutMkLst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2356444149" sldId="2147483683"/>
              <ac:spMk id="2" creationId="{00000000-0000-0000-0000-000000000000}"/>
            </ac:spMkLst>
          </pc:spChg>
          <pc:spChg chg="mod">
            <ac:chgData name="Edrick L. De Villa" userId="8bfbb14a-e1b8-448b-803e-f71d3fa31fd4" providerId="ADAL" clId="{8E043BF1-C048-4FE9-89B0-972EC39ED75A}" dt="2023-12-18T08:09:16.605" v="0"/>
            <ac:spMkLst>
              <pc:docMk/>
              <pc:sldMasterMk cId="966200322" sldId="2147483672"/>
              <pc:sldLayoutMk cId="2356444149" sldId="2147483683"/>
              <ac:spMk id="3" creationId="{00000000-0000-0000-0000-000000000000}"/>
            </ac:spMkLst>
          </pc:spChg>
        </pc:sldLayoutChg>
      </pc:sldMasterChg>
      <pc:sldMasterChg chg="setBg modSldLayout">
        <pc:chgData name="Edrick L. De Villa" userId="8bfbb14a-e1b8-448b-803e-f71d3fa31fd4" providerId="ADAL" clId="{8E043BF1-C048-4FE9-89B0-972EC39ED75A}" dt="2023-12-18T08:09:38.821" v="4"/>
        <pc:sldMasterMkLst>
          <pc:docMk/>
          <pc:sldMasterMk cId="2904394557" sldId="2147483684"/>
        </pc:sldMasterMkLst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1836049310" sldId="2147483685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2185819215" sldId="2147483686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2127231706" sldId="2147483687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3123911915" sldId="2147483688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496582221" sldId="2147483689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591216803" sldId="2147483690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4007347460" sldId="2147483691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3904381366" sldId="2147483692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1626568723" sldId="2147483693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147340703" sldId="2147483694"/>
          </pc:sldLayoutMkLst>
        </pc:sldLayoutChg>
        <pc:sldLayoutChg chg="setBg">
          <pc:chgData name="Edrick L. De Villa" userId="8bfbb14a-e1b8-448b-803e-f71d3fa31fd4" providerId="ADAL" clId="{8E043BF1-C048-4FE9-89B0-972EC39ED75A}" dt="2023-12-18T08:09:38.821" v="4"/>
          <pc:sldLayoutMkLst>
            <pc:docMk/>
            <pc:sldMasterMk cId="2904394557" sldId="2147483684"/>
            <pc:sldLayoutMk cId="115521533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355149"/>
            <a:ext cx="13500497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349128"/>
            <a:ext cx="13500497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604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40855"/>
            <a:ext cx="388139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40855"/>
            <a:ext cx="11419171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521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581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064351"/>
            <a:ext cx="1552557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541352"/>
            <a:ext cx="1552557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204273"/>
            <a:ext cx="765028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204273"/>
            <a:ext cx="7650282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91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40855"/>
            <a:ext cx="1552557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029849"/>
            <a:ext cx="7615123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024646"/>
            <a:ext cx="7615123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029849"/>
            <a:ext cx="7652626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024646"/>
            <a:ext cx="7652626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5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12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3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52027"/>
            <a:ext cx="5805682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92225"/>
            <a:ext cx="9112836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484120"/>
            <a:ext cx="5805682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43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52027"/>
            <a:ext cx="5805682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92225"/>
            <a:ext cx="9112836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484120"/>
            <a:ext cx="5805682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5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40855"/>
            <a:ext cx="1552557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204273"/>
            <a:ext cx="1552557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674704"/>
            <a:ext cx="405014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C9ED-3173-468F-A9A7-DBE280FD15E7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674704"/>
            <a:ext cx="607522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674704"/>
            <a:ext cx="405014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160F-B182-46CF-9D6B-99419F1C02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43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1D8AEDE-4A22-0D10-8EA2-498EBD2E5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50" y="1039446"/>
            <a:ext cx="3167372" cy="6858000"/>
          </a:xfrm>
          <a:prstGeom prst="rect">
            <a:avLst/>
          </a:prstGeom>
        </p:spPr>
      </p:pic>
      <p:pic>
        <p:nvPicPr>
          <p:cNvPr id="9" name="Picture 8" descr="A screenshot of a pink screen&#10;&#10;Description automatically generated">
            <a:extLst>
              <a:ext uri="{FF2B5EF4-FFF2-40B4-BE49-F238E27FC236}">
                <a16:creationId xmlns:a16="http://schemas.microsoft.com/office/drawing/2014/main" id="{964B0450-DB5F-2C63-835D-3CC8BFEE4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45" y="1039446"/>
            <a:ext cx="3167372" cy="6858000"/>
          </a:xfrm>
          <a:prstGeom prst="rect">
            <a:avLst/>
          </a:prstGeom>
        </p:spPr>
      </p:pic>
      <p:pic>
        <p:nvPicPr>
          <p:cNvPr id="11" name="Picture 10" descr="A screenshot of a pink screen&#10;&#10;Description automatically generated">
            <a:extLst>
              <a:ext uri="{FF2B5EF4-FFF2-40B4-BE49-F238E27FC236}">
                <a16:creationId xmlns:a16="http://schemas.microsoft.com/office/drawing/2014/main" id="{2DD7656F-26D0-39F4-CE82-02B948425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55" y="1039446"/>
            <a:ext cx="3167372" cy="6858000"/>
          </a:xfrm>
          <a:prstGeom prst="rect">
            <a:avLst/>
          </a:prstGeom>
        </p:spPr>
      </p:pic>
      <p:pic>
        <p:nvPicPr>
          <p:cNvPr id="15" name="Picture 14" descr="A pink background with paw prints with Lake Retba in the background&#10;&#10;Description automatically generated">
            <a:extLst>
              <a:ext uri="{FF2B5EF4-FFF2-40B4-BE49-F238E27FC236}">
                <a16:creationId xmlns:a16="http://schemas.microsoft.com/office/drawing/2014/main" id="{C4DB0F4F-AB7A-36B9-DA91-3DFE10E84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5" y="1039446"/>
            <a:ext cx="3167372" cy="68580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9317EAA4-0FC1-0F62-C2FB-B18AECC95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050" y="1039446"/>
            <a:ext cx="316737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6DA52-A5EC-581A-50A5-5828838A7D1A}"/>
              </a:ext>
            </a:extLst>
          </p:cNvPr>
          <p:cNvSpPr txBox="1"/>
          <p:nvPr/>
        </p:nvSpPr>
        <p:spPr>
          <a:xfrm>
            <a:off x="9364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Startup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364D1-BA9B-F5BA-9416-DB654F8E79E8}"/>
              </a:ext>
            </a:extLst>
          </p:cNvPr>
          <p:cNvSpPr txBox="1"/>
          <p:nvPr/>
        </p:nvSpPr>
        <p:spPr>
          <a:xfrm>
            <a:off x="4496528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Log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55F97-BDCD-425E-EF01-5899E9A97793}"/>
              </a:ext>
            </a:extLst>
          </p:cNvPr>
          <p:cNvSpPr txBox="1"/>
          <p:nvPr/>
        </p:nvSpPr>
        <p:spPr>
          <a:xfrm>
            <a:off x="805662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Sign up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F6394-F292-1637-C9C4-6C1F925E035D}"/>
              </a:ext>
            </a:extLst>
          </p:cNvPr>
          <p:cNvSpPr txBox="1"/>
          <p:nvPr/>
        </p:nvSpPr>
        <p:spPr>
          <a:xfrm>
            <a:off x="116199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Sign up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C6A9D-119B-803A-77D2-135ADD71728F}"/>
              </a:ext>
            </a:extLst>
          </p:cNvPr>
          <p:cNvSpPr txBox="1"/>
          <p:nvPr/>
        </p:nvSpPr>
        <p:spPr>
          <a:xfrm>
            <a:off x="15176814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4357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39FE79-5E75-0DB7-9932-8B946804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0" y="1039446"/>
            <a:ext cx="3167372" cy="6858000"/>
          </a:xfrm>
          <a:prstGeom prst="rect">
            <a:avLst/>
          </a:prstGeom>
        </p:spPr>
      </p:pic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EA1A94C1-401F-EFAA-C484-E3E749D8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27" y="1039446"/>
            <a:ext cx="3167372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B6EED-725F-58F6-6302-1EFFFB644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99" y="1039446"/>
            <a:ext cx="3167372" cy="6858000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A8B20EE8-138D-549F-ED70-57FEECEF1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71" y="1039446"/>
            <a:ext cx="3167372" cy="6858000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6B82AD-B55A-E94D-BF2C-85036D2FD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443" y="1039446"/>
            <a:ext cx="316737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F3CE95-BCBC-DA58-4466-06CC4712529F}"/>
              </a:ext>
            </a:extLst>
          </p:cNvPr>
          <p:cNvSpPr txBox="1"/>
          <p:nvPr/>
        </p:nvSpPr>
        <p:spPr>
          <a:xfrm>
            <a:off x="9364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Confirmation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DD619-8840-C145-F232-5B5E78AC2418}"/>
              </a:ext>
            </a:extLst>
          </p:cNvPr>
          <p:cNvSpPr txBox="1"/>
          <p:nvPr/>
        </p:nvSpPr>
        <p:spPr>
          <a:xfrm>
            <a:off x="4061815" y="262748"/>
            <a:ext cx="283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 up profile (choosing </a:t>
            </a:r>
            <a:r>
              <a:rPr lang="en-PH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pictures</a:t>
            </a:r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91F86-DC0E-7042-C2EF-60A293D20E1A}"/>
              </a:ext>
            </a:extLst>
          </p:cNvPr>
          <p:cNvSpPr txBox="1"/>
          <p:nvPr/>
        </p:nvSpPr>
        <p:spPr>
          <a:xfrm>
            <a:off x="7585133" y="262748"/>
            <a:ext cx="283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 up profile </a:t>
            </a:r>
          </a:p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(general info)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DA163-D35B-34CE-B790-728CE82648A3}"/>
              </a:ext>
            </a:extLst>
          </p:cNvPr>
          <p:cNvSpPr txBox="1"/>
          <p:nvPr/>
        </p:nvSpPr>
        <p:spPr>
          <a:xfrm>
            <a:off x="11158559" y="262748"/>
            <a:ext cx="283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 up profile (choosing gender)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0F14C-8F04-E14F-28DC-5E0F706DBD07}"/>
              </a:ext>
            </a:extLst>
          </p:cNvPr>
          <p:cNvSpPr txBox="1"/>
          <p:nvPr/>
        </p:nvSpPr>
        <p:spPr>
          <a:xfrm>
            <a:off x="14538443" y="267588"/>
            <a:ext cx="316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 up profile </a:t>
            </a:r>
          </a:p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(hobbies and interests)</a:t>
            </a:r>
          </a:p>
        </p:txBody>
      </p:sp>
    </p:spTree>
    <p:extLst>
      <p:ext uri="{BB962C8B-B14F-4D97-AF65-F5344CB8AC3E}">
        <p14:creationId xmlns:p14="http://schemas.microsoft.com/office/powerpoint/2010/main" val="33031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BAE6A31-0BC7-02D4-9134-5D27C9BA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3" y="1055693"/>
            <a:ext cx="3167372" cy="685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ACA98B4-AF5F-5C5F-5667-15CBBCC59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34" y="1070094"/>
            <a:ext cx="3167372" cy="68580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05E4651-D59D-AAC0-C2CB-7D9EBF37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68" y="1062893"/>
            <a:ext cx="3167372" cy="6858000"/>
          </a:xfrm>
          <a:prstGeom prst="rect">
            <a:avLst/>
          </a:prstGeom>
        </p:spPr>
      </p:pic>
      <p:pic>
        <p:nvPicPr>
          <p:cNvPr id="11" name="Picture 10" descr="A screen shot of a cellphone&#10;&#10;Description automatically generated">
            <a:extLst>
              <a:ext uri="{FF2B5EF4-FFF2-40B4-BE49-F238E27FC236}">
                <a16:creationId xmlns:a16="http://schemas.microsoft.com/office/drawing/2014/main" id="{71187A2D-8642-F4BD-C93A-A2022DB63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2" y="1055693"/>
            <a:ext cx="316737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48B1E-9B54-743B-D035-CCD759C9E13F}"/>
              </a:ext>
            </a:extLst>
          </p:cNvPr>
          <p:cNvSpPr txBox="1"/>
          <p:nvPr/>
        </p:nvSpPr>
        <p:spPr>
          <a:xfrm>
            <a:off x="4496528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Confirmation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EA687-6311-02F9-3D5C-E3CE698B56A6}"/>
              </a:ext>
            </a:extLst>
          </p:cNvPr>
          <p:cNvSpPr txBox="1"/>
          <p:nvPr/>
        </p:nvSpPr>
        <p:spPr>
          <a:xfrm>
            <a:off x="805662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49AC9-6719-C9C6-7A51-6124C5434BC8}"/>
              </a:ext>
            </a:extLst>
          </p:cNvPr>
          <p:cNvSpPr txBox="1"/>
          <p:nvPr/>
        </p:nvSpPr>
        <p:spPr>
          <a:xfrm>
            <a:off x="116199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Swiping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F59DF-10F2-C91E-01CF-A7D51BEE25B1}"/>
              </a:ext>
            </a:extLst>
          </p:cNvPr>
          <p:cNvSpPr txBox="1"/>
          <p:nvPr/>
        </p:nvSpPr>
        <p:spPr>
          <a:xfrm>
            <a:off x="15176814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Who likes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ABD66-43F3-F5FA-2C94-FD84C6CFC434}"/>
              </a:ext>
            </a:extLst>
          </p:cNvPr>
          <p:cNvSpPr txBox="1"/>
          <p:nvPr/>
        </p:nvSpPr>
        <p:spPr>
          <a:xfrm>
            <a:off x="353463" y="208040"/>
            <a:ext cx="316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 up profile </a:t>
            </a:r>
          </a:p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(more info)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A97F6D-7801-F3A0-6D52-23564D748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133" y="1055693"/>
            <a:ext cx="316876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FB423F58-ED62-7A40-EEB6-D7470A00D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5" y="1004277"/>
            <a:ext cx="3167372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8AAA127-3645-0738-96C5-BB7CD49A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1" y="1004277"/>
            <a:ext cx="3167372" cy="685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D87E710-AB43-5736-B2BB-F89F0EB96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46" y="1004277"/>
            <a:ext cx="3167372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BF0B78-8D3A-DD83-84C3-5388F364B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91" y="1004277"/>
            <a:ext cx="3167372" cy="685800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66EDC616-8B41-7770-7B1D-791C26CA6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936" y="1004277"/>
            <a:ext cx="316737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EC93D-EC4D-23D4-2D43-FBC3446B750C}"/>
              </a:ext>
            </a:extLst>
          </p:cNvPr>
          <p:cNvSpPr txBox="1"/>
          <p:nvPr/>
        </p:nvSpPr>
        <p:spPr>
          <a:xfrm>
            <a:off x="9364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It’s a Match!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40E6B-3A92-0D1A-46DB-8067A3143E72}"/>
              </a:ext>
            </a:extLst>
          </p:cNvPr>
          <p:cNvSpPr txBox="1"/>
          <p:nvPr/>
        </p:nvSpPr>
        <p:spPr>
          <a:xfrm>
            <a:off x="4496528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Messages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43C2C-DB3C-8B38-CED2-AEC71461ABE0}"/>
              </a:ext>
            </a:extLst>
          </p:cNvPr>
          <p:cNvSpPr txBox="1"/>
          <p:nvPr/>
        </p:nvSpPr>
        <p:spPr>
          <a:xfrm>
            <a:off x="805662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Chatting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C45FD-D9B0-57EB-122C-A62A99F587BF}"/>
              </a:ext>
            </a:extLst>
          </p:cNvPr>
          <p:cNvSpPr txBox="1"/>
          <p:nvPr/>
        </p:nvSpPr>
        <p:spPr>
          <a:xfrm>
            <a:off x="11619933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Options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CE0C8-CB4D-5905-BB2E-BF5E0F3B40AC}"/>
              </a:ext>
            </a:extLst>
          </p:cNvPr>
          <p:cNvSpPr txBox="1"/>
          <p:nvPr/>
        </p:nvSpPr>
        <p:spPr>
          <a:xfrm>
            <a:off x="15176814" y="515816"/>
            <a:ext cx="188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ircular Std Medium" panose="020B0604020101010102" pitchFamily="34" charset="0"/>
                <a:cs typeface="Circular Std Medium" panose="020B0604020101010102" pitchFamily="34" charset="0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72291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62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Circular Std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Edrick L. De Villa</dc:creator>
  <cp:lastModifiedBy>Edrick L. De Villa</cp:lastModifiedBy>
  <cp:revision>1</cp:revision>
  <dcterms:created xsi:type="dcterms:W3CDTF">2023-12-18T07:45:49Z</dcterms:created>
  <dcterms:modified xsi:type="dcterms:W3CDTF">2023-12-18T08:17:27Z</dcterms:modified>
</cp:coreProperties>
</file>