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FB7F-563E-4AC8-B4DA-B6C429390E53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AD84D-C124-4D80-B074-692BE15F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B7C59-E829-49B8-9625-82506F58D5F7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26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7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5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1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B12B9-0A16-483D-BFD5-41DF0EA1BEC4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05D5-B5AF-4A19-9009-9F62E19F6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7" y="1376376"/>
            <a:ext cx="9685488" cy="4365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0556" y="2874377"/>
            <a:ext cx="280137" cy="282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8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21" y="1690688"/>
            <a:ext cx="8554644" cy="70494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6446" y="1604916"/>
            <a:ext cx="2353261" cy="10647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15200" y="1604916"/>
            <a:ext cx="2291865" cy="1064786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32832" y="2137309"/>
            <a:ext cx="38108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t="21901"/>
          <a:stretch/>
        </p:blipFill>
        <p:spPr>
          <a:xfrm>
            <a:off x="6173264" y="2814737"/>
            <a:ext cx="5509930" cy="236105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12707" b="42295"/>
          <a:stretch/>
        </p:blipFill>
        <p:spPr>
          <a:xfrm>
            <a:off x="704955" y="2878016"/>
            <a:ext cx="4332545" cy="2138413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409156" y="3550836"/>
            <a:ext cx="1547839" cy="4193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5" idx="4"/>
            <a:endCxn id="23" idx="0"/>
          </p:cNvCxnSpPr>
          <p:nvPr/>
        </p:nvCxnSpPr>
        <p:spPr>
          <a:xfrm flipH="1">
            <a:off x="2183076" y="2669702"/>
            <a:ext cx="1" cy="8811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91612" y="3550836"/>
            <a:ext cx="1547839" cy="41939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6" idx="4"/>
            <a:endCxn id="27" idx="0"/>
          </p:cNvCxnSpPr>
          <p:nvPr/>
        </p:nvCxnSpPr>
        <p:spPr>
          <a:xfrm>
            <a:off x="8461133" y="2669702"/>
            <a:ext cx="4399" cy="8811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49407" y="4506490"/>
            <a:ext cx="3623449" cy="8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The reusable </a:t>
            </a:r>
            <a:r>
              <a:rPr lang="en-US" dirty="0" err="1">
                <a:solidFill>
                  <a:srgbClr val="0070C0"/>
                </a:solidFill>
              </a:rPr>
              <a:t>HumanTask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from the Repository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006446" y="4544352"/>
            <a:ext cx="3339083" cy="814337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The Case File Item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inside HelloWorld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440" y="1480865"/>
            <a:ext cx="963111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1480865"/>
            <a:ext cx="9631119" cy="38962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45301" y="2381123"/>
            <a:ext cx="955574" cy="5032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6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033391"/>
            <a:ext cx="6582694" cy="287695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04653" y="1990524"/>
            <a:ext cx="6682247" cy="28769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1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299" y="1690688"/>
            <a:ext cx="5607352" cy="47606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3901" y="1873123"/>
            <a:ext cx="236148" cy="26047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22525" y="5478996"/>
            <a:ext cx="1898650" cy="6678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70" y="67784"/>
            <a:ext cx="4163006" cy="4324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70" y="4510205"/>
            <a:ext cx="5725324" cy="1914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722" y="67784"/>
            <a:ext cx="4277322" cy="2715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077" y="4157731"/>
            <a:ext cx="4096322" cy="22672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186" y="940292"/>
            <a:ext cx="2686425" cy="28197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7920111" y="6424997"/>
            <a:ext cx="3873500" cy="392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Various properties </a:t>
            </a:r>
            <a:r>
              <a:rPr lang="en-US" b="1" smtClean="0">
                <a:solidFill>
                  <a:schemeClr val="tx1"/>
                </a:solidFill>
              </a:rPr>
              <a:t>with expressions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579404" y="971908"/>
            <a:ext cx="3201885" cy="3039964"/>
            <a:chOff x="1881495" y="1620692"/>
            <a:chExt cx="2831451" cy="2688263"/>
          </a:xfrm>
        </p:grpSpPr>
        <p:grpSp>
          <p:nvGrpSpPr>
            <p:cNvPr id="3" name="Group 2"/>
            <p:cNvGrpSpPr/>
            <p:nvPr/>
          </p:nvGrpSpPr>
          <p:grpSpPr>
            <a:xfrm>
              <a:off x="1881495" y="1620692"/>
              <a:ext cx="2737486" cy="2349709"/>
              <a:chOff x="1881495" y="1620692"/>
              <a:chExt cx="2737486" cy="2349709"/>
            </a:xfrm>
          </p:grpSpPr>
          <p:sp>
            <p:nvSpPr>
              <p:cNvPr id="26" name="Rechthoek 25"/>
              <p:cNvSpPr/>
              <p:nvPr/>
            </p:nvSpPr>
            <p:spPr>
              <a:xfrm>
                <a:off x="2137593" y="1734183"/>
                <a:ext cx="180844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l-NL" sz="2400" b="1" dirty="0" smtClean="0"/>
                  <a:t>Cafienne IDE</a:t>
                </a:r>
                <a:endParaRPr lang="nl-NL" sz="2400" b="1" dirty="0"/>
              </a:p>
              <a:p>
                <a:endParaRPr lang="nl-NL" sz="2400" b="1" dirty="0"/>
              </a:p>
            </p:txBody>
          </p:sp>
          <p:sp>
            <p:nvSpPr>
              <p:cNvPr id="24" name="Rechthoek 23"/>
              <p:cNvSpPr/>
              <p:nvPr/>
            </p:nvSpPr>
            <p:spPr>
              <a:xfrm>
                <a:off x="1881495" y="1620692"/>
                <a:ext cx="2737486" cy="2349709"/>
              </a:xfrm>
              <a:prstGeom prst="rect">
                <a:avLst/>
              </a:prstGeom>
              <a:noFill/>
              <a:ln w="25400">
                <a:solidFill>
                  <a:srgbClr val="312E9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2400"/>
              </a:p>
            </p:txBody>
          </p:sp>
          <p:pic>
            <p:nvPicPr>
              <p:cNvPr id="29" name="Afbeelding 2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7637" y="2228886"/>
                <a:ext cx="2345202" cy="1516209"/>
              </a:xfrm>
              <a:prstGeom prst="rect">
                <a:avLst/>
              </a:prstGeom>
            </p:spPr>
          </p:pic>
        </p:grpSp>
        <p:sp>
          <p:nvSpPr>
            <p:cNvPr id="32" name="Rechthoek 31"/>
            <p:cNvSpPr/>
            <p:nvPr/>
          </p:nvSpPr>
          <p:spPr>
            <a:xfrm>
              <a:off x="3250238" y="3970401"/>
              <a:ext cx="14627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1600" dirty="0" smtClean="0"/>
                <a:t>Browser  </a:t>
              </a:r>
              <a:r>
                <a:rPr lang="nl-NL" sz="1600" dirty="0" err="1"/>
                <a:t>based</a:t>
              </a:r>
              <a:endParaRPr lang="nl-NL" sz="16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71292" y="2993706"/>
            <a:ext cx="3008923" cy="2699243"/>
            <a:chOff x="8126988" y="2795546"/>
            <a:chExt cx="3008923" cy="2699243"/>
          </a:xfrm>
        </p:grpSpPr>
        <p:sp>
          <p:nvSpPr>
            <p:cNvPr id="7" name="Rechthoek 6"/>
            <p:cNvSpPr/>
            <p:nvPr/>
          </p:nvSpPr>
          <p:spPr>
            <a:xfrm>
              <a:off x="8126988" y="2795546"/>
              <a:ext cx="3008923" cy="2699243"/>
            </a:xfrm>
            <a:prstGeom prst="rect">
              <a:avLst/>
            </a:prstGeom>
            <a:noFill/>
            <a:ln w="25400">
              <a:solidFill>
                <a:srgbClr val="312E9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400"/>
            </a:p>
          </p:txBody>
        </p:sp>
        <p:sp>
          <p:nvSpPr>
            <p:cNvPr id="8" name="Rechthoek 7"/>
            <p:cNvSpPr/>
            <p:nvPr/>
          </p:nvSpPr>
          <p:spPr>
            <a:xfrm>
              <a:off x="8453766" y="2892754"/>
              <a:ext cx="22396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l-NL" sz="2400" b="1" dirty="0"/>
                <a:t>Cafienne </a:t>
              </a:r>
              <a:r>
                <a:rPr lang="nl-NL" sz="2400" b="1" dirty="0" smtClean="0"/>
                <a:t>Engine</a:t>
              </a:r>
              <a:endParaRPr lang="nl-NL" sz="2400" b="1" dirty="0"/>
            </a:p>
          </p:txBody>
        </p:sp>
        <p:pic>
          <p:nvPicPr>
            <p:cNvPr id="51" name="Afbeelding 5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8331" y="3485625"/>
              <a:ext cx="1920373" cy="1911005"/>
            </a:xfrm>
            <a:prstGeom prst="rect">
              <a:avLst/>
            </a:prstGeom>
          </p:spPr>
        </p:pic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9" y="2029534"/>
            <a:ext cx="2711482" cy="1482633"/>
          </a:xfrm>
          <a:prstGeom prst="rect">
            <a:avLst/>
          </a:prstGeom>
        </p:spPr>
      </p:pic>
      <p:sp>
        <p:nvSpPr>
          <p:cNvPr id="38" name="Rechthoek 23"/>
          <p:cNvSpPr/>
          <p:nvPr/>
        </p:nvSpPr>
        <p:spPr>
          <a:xfrm>
            <a:off x="456556" y="1306069"/>
            <a:ext cx="3107677" cy="2719603"/>
          </a:xfrm>
          <a:prstGeom prst="rect">
            <a:avLst/>
          </a:prstGeom>
          <a:noFill/>
          <a:ln w="25400">
            <a:solidFill>
              <a:srgbClr val="312E9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sp>
        <p:nvSpPr>
          <p:cNvPr id="41" name="Rechthoek 25"/>
          <p:cNvSpPr/>
          <p:nvPr/>
        </p:nvSpPr>
        <p:spPr>
          <a:xfrm>
            <a:off x="895795" y="1405765"/>
            <a:ext cx="17844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sz="2400" b="1" dirty="0" err="1"/>
              <a:t>Cafienne</a:t>
            </a:r>
            <a:r>
              <a:rPr lang="nl-NL" sz="2400" b="1" dirty="0"/>
              <a:t> UI</a:t>
            </a:r>
          </a:p>
          <a:p>
            <a:endParaRPr lang="nl-NL" sz="2400" b="1" dirty="0"/>
          </a:p>
        </p:txBody>
      </p:sp>
      <p:cxnSp>
        <p:nvCxnSpPr>
          <p:cNvPr id="61" name="Rechte verbindingslijn met pijl 42"/>
          <p:cNvCxnSpPr/>
          <p:nvPr/>
        </p:nvCxnSpPr>
        <p:spPr>
          <a:xfrm flipH="1" flipV="1">
            <a:off x="3659919" y="3374274"/>
            <a:ext cx="654835" cy="184666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42"/>
          <p:cNvCxnSpPr/>
          <p:nvPr/>
        </p:nvCxnSpPr>
        <p:spPr>
          <a:xfrm>
            <a:off x="3620772" y="3799186"/>
            <a:ext cx="726489" cy="212686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715961" y="5824154"/>
            <a:ext cx="4319584" cy="1006230"/>
            <a:chOff x="4383384" y="5824154"/>
            <a:chExt cx="4319584" cy="100623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6"/>
            <a:srcRect l="85376" r="706" b="79468"/>
            <a:stretch/>
          </p:blipFill>
          <p:spPr>
            <a:xfrm>
              <a:off x="7221893" y="5824154"/>
              <a:ext cx="1481075" cy="100623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6"/>
            <a:srcRect l="11423" t="-1" r="60384" b="79477"/>
            <a:stretch/>
          </p:blipFill>
          <p:spPr>
            <a:xfrm>
              <a:off x="4383384" y="5824154"/>
              <a:ext cx="3000240" cy="1005853"/>
            </a:xfrm>
            <a:prstGeom prst="rect">
              <a:avLst/>
            </a:prstGeom>
          </p:spPr>
        </p:pic>
      </p:grpSp>
      <p:cxnSp>
        <p:nvCxnSpPr>
          <p:cNvPr id="42" name="Rechte verbindingslijn met pijl 42"/>
          <p:cNvCxnSpPr/>
          <p:nvPr/>
        </p:nvCxnSpPr>
        <p:spPr>
          <a:xfrm flipH="1">
            <a:off x="7602665" y="2872075"/>
            <a:ext cx="742661" cy="311317"/>
          </a:xfrm>
          <a:prstGeom prst="straightConnector1">
            <a:avLst/>
          </a:prstGeom>
          <a:ln w="28575">
            <a:solidFill>
              <a:srgbClr val="312E9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2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04" y="2057028"/>
            <a:ext cx="327705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78" y="1862823"/>
            <a:ext cx="4535415" cy="40500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2515" y="2460902"/>
            <a:ext cx="1466724" cy="33998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69" y="2044820"/>
            <a:ext cx="3696216" cy="39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49653" y="3140564"/>
            <a:ext cx="405037" cy="405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642548"/>
            <a:ext cx="4525006" cy="5572903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934077" y="1727510"/>
            <a:ext cx="405037" cy="405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458304"/>
            <a:ext cx="7240010" cy="5944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01016" y="4927942"/>
            <a:ext cx="2152784" cy="114760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 – Required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Mandatory output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3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1776182"/>
            <a:ext cx="5029902" cy="330563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6096000" y="3961346"/>
            <a:ext cx="2759565" cy="106478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458304"/>
            <a:ext cx="7240010" cy="59444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201016" y="4927942"/>
            <a:ext cx="2152784" cy="114760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R – Required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Mandatory output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2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12839</TotalTime>
  <Words>28</Words>
  <Application>Microsoft Office PowerPoint</Application>
  <PresentationFormat>Widescreen</PresentationFormat>
  <Paragraphs>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Thijs Petter</dc:creator>
  <cp:lastModifiedBy>Thijs Petter</cp:lastModifiedBy>
  <cp:revision>20</cp:revision>
  <dcterms:created xsi:type="dcterms:W3CDTF">2020-10-07T14:47:42Z</dcterms:created>
  <dcterms:modified xsi:type="dcterms:W3CDTF">2021-04-02T15:15:23Z</dcterms:modified>
</cp:coreProperties>
</file>