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5FB7F-563E-4AC8-B4DA-B6C429390E5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AD84D-C124-4D80-B074-692BE15F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03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B7C59-E829-49B8-9625-82506F58D5F7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1262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12B9-0A16-483D-BFD5-41DF0EA1BEC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05D5-B5AF-4A19-9009-9F62E19F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7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12B9-0A16-483D-BFD5-41DF0EA1BEC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05D5-B5AF-4A19-9009-9F62E19F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1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12B9-0A16-483D-BFD5-41DF0EA1BEC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05D5-B5AF-4A19-9009-9F62E19F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1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12B9-0A16-483D-BFD5-41DF0EA1BEC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05D5-B5AF-4A19-9009-9F62E19F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12B9-0A16-483D-BFD5-41DF0EA1BEC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05D5-B5AF-4A19-9009-9F62E19F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7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12B9-0A16-483D-BFD5-41DF0EA1BEC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05D5-B5AF-4A19-9009-9F62E19F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6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12B9-0A16-483D-BFD5-41DF0EA1BEC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05D5-B5AF-4A19-9009-9F62E19F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5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12B9-0A16-483D-BFD5-41DF0EA1BEC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05D5-B5AF-4A19-9009-9F62E19F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12B9-0A16-483D-BFD5-41DF0EA1BEC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05D5-B5AF-4A19-9009-9F62E19F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1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12B9-0A16-483D-BFD5-41DF0EA1BEC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05D5-B5AF-4A19-9009-9F62E19F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2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12B9-0A16-483D-BFD5-41DF0EA1BEC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05D5-B5AF-4A19-9009-9F62E19F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3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B12B9-0A16-483D-BFD5-41DF0EA1BEC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805D5-B5AF-4A19-9009-9F62E19F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6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5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579404" y="971908"/>
            <a:ext cx="3201885" cy="3039964"/>
            <a:chOff x="1881495" y="1620692"/>
            <a:chExt cx="2831451" cy="2688263"/>
          </a:xfrm>
        </p:grpSpPr>
        <p:grpSp>
          <p:nvGrpSpPr>
            <p:cNvPr id="3" name="Group 2"/>
            <p:cNvGrpSpPr/>
            <p:nvPr/>
          </p:nvGrpSpPr>
          <p:grpSpPr>
            <a:xfrm>
              <a:off x="1881495" y="1620692"/>
              <a:ext cx="2737486" cy="2349709"/>
              <a:chOff x="1881495" y="1620692"/>
              <a:chExt cx="2737486" cy="2349709"/>
            </a:xfrm>
          </p:grpSpPr>
          <p:sp>
            <p:nvSpPr>
              <p:cNvPr id="26" name="Rechthoek 25"/>
              <p:cNvSpPr/>
              <p:nvPr/>
            </p:nvSpPr>
            <p:spPr>
              <a:xfrm>
                <a:off x="2137593" y="1734183"/>
                <a:ext cx="1808444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nl-NL" sz="2400" b="1" dirty="0" smtClean="0"/>
                  <a:t>Cafienne IDE</a:t>
                </a:r>
                <a:endParaRPr lang="nl-NL" sz="2400" b="1" dirty="0"/>
              </a:p>
              <a:p>
                <a:endParaRPr lang="nl-NL" sz="2400" b="1" dirty="0"/>
              </a:p>
            </p:txBody>
          </p:sp>
          <p:sp>
            <p:nvSpPr>
              <p:cNvPr id="24" name="Rechthoek 23"/>
              <p:cNvSpPr/>
              <p:nvPr/>
            </p:nvSpPr>
            <p:spPr>
              <a:xfrm>
                <a:off x="1881495" y="1620692"/>
                <a:ext cx="2737486" cy="2349709"/>
              </a:xfrm>
              <a:prstGeom prst="rect">
                <a:avLst/>
              </a:prstGeom>
              <a:noFill/>
              <a:ln w="25400">
                <a:solidFill>
                  <a:srgbClr val="312E9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2400"/>
              </a:p>
            </p:txBody>
          </p:sp>
          <p:pic>
            <p:nvPicPr>
              <p:cNvPr id="29" name="Afbeelding 2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7637" y="2228886"/>
                <a:ext cx="2345202" cy="1516209"/>
              </a:xfrm>
              <a:prstGeom prst="rect">
                <a:avLst/>
              </a:prstGeom>
            </p:spPr>
          </p:pic>
        </p:grpSp>
        <p:sp>
          <p:nvSpPr>
            <p:cNvPr id="32" name="Rechthoek 31"/>
            <p:cNvSpPr/>
            <p:nvPr/>
          </p:nvSpPr>
          <p:spPr>
            <a:xfrm>
              <a:off x="3250238" y="3970401"/>
              <a:ext cx="14627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sz="1600" dirty="0" smtClean="0"/>
                <a:t>Browser  </a:t>
              </a:r>
              <a:r>
                <a:rPr lang="nl-NL" sz="1600" dirty="0" err="1"/>
                <a:t>based</a:t>
              </a:r>
              <a:endParaRPr lang="nl-NL" sz="16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371292" y="2993706"/>
            <a:ext cx="3008923" cy="2699243"/>
            <a:chOff x="8126988" y="2795546"/>
            <a:chExt cx="3008923" cy="2699243"/>
          </a:xfrm>
        </p:grpSpPr>
        <p:sp>
          <p:nvSpPr>
            <p:cNvPr id="7" name="Rechthoek 6"/>
            <p:cNvSpPr/>
            <p:nvPr/>
          </p:nvSpPr>
          <p:spPr>
            <a:xfrm>
              <a:off x="8126988" y="2795546"/>
              <a:ext cx="3008923" cy="2699243"/>
            </a:xfrm>
            <a:prstGeom prst="rect">
              <a:avLst/>
            </a:prstGeom>
            <a:noFill/>
            <a:ln w="25400">
              <a:solidFill>
                <a:srgbClr val="312E9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8" name="Rechthoek 7"/>
            <p:cNvSpPr/>
            <p:nvPr/>
          </p:nvSpPr>
          <p:spPr>
            <a:xfrm>
              <a:off x="8453766" y="2892754"/>
              <a:ext cx="223965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sz="2400" b="1" dirty="0"/>
                <a:t>Cafienne </a:t>
              </a:r>
              <a:r>
                <a:rPr lang="nl-NL" sz="2400" b="1" dirty="0" smtClean="0"/>
                <a:t>Engine</a:t>
              </a:r>
              <a:endParaRPr lang="nl-NL" sz="2400" b="1" dirty="0"/>
            </a:p>
          </p:txBody>
        </p:sp>
        <p:pic>
          <p:nvPicPr>
            <p:cNvPr id="51" name="Afbeelding 5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98331" y="3485625"/>
              <a:ext cx="1920373" cy="1911005"/>
            </a:xfrm>
            <a:prstGeom prst="rect">
              <a:avLst/>
            </a:prstGeom>
          </p:spPr>
        </p:pic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99" y="2029534"/>
            <a:ext cx="2711482" cy="1482633"/>
          </a:xfrm>
          <a:prstGeom prst="rect">
            <a:avLst/>
          </a:prstGeom>
        </p:spPr>
      </p:pic>
      <p:sp>
        <p:nvSpPr>
          <p:cNvPr id="38" name="Rechthoek 23"/>
          <p:cNvSpPr/>
          <p:nvPr/>
        </p:nvSpPr>
        <p:spPr>
          <a:xfrm>
            <a:off x="456556" y="1306069"/>
            <a:ext cx="3107677" cy="2719603"/>
          </a:xfrm>
          <a:prstGeom prst="rect">
            <a:avLst/>
          </a:prstGeom>
          <a:noFill/>
          <a:ln w="25400">
            <a:solidFill>
              <a:srgbClr val="312E9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41" name="Rechthoek 25"/>
          <p:cNvSpPr/>
          <p:nvPr/>
        </p:nvSpPr>
        <p:spPr>
          <a:xfrm>
            <a:off x="895795" y="1405765"/>
            <a:ext cx="17844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400" b="1" dirty="0" err="1"/>
              <a:t>Cafienne</a:t>
            </a:r>
            <a:r>
              <a:rPr lang="nl-NL" sz="2400" b="1" dirty="0"/>
              <a:t> UI</a:t>
            </a:r>
          </a:p>
          <a:p>
            <a:endParaRPr lang="nl-NL" sz="2400" b="1" dirty="0"/>
          </a:p>
        </p:txBody>
      </p:sp>
      <p:cxnSp>
        <p:nvCxnSpPr>
          <p:cNvPr id="61" name="Rechte verbindingslijn met pijl 42"/>
          <p:cNvCxnSpPr/>
          <p:nvPr/>
        </p:nvCxnSpPr>
        <p:spPr>
          <a:xfrm flipH="1" flipV="1">
            <a:off x="3659919" y="3374274"/>
            <a:ext cx="654835" cy="184666"/>
          </a:xfrm>
          <a:prstGeom prst="straightConnector1">
            <a:avLst/>
          </a:prstGeom>
          <a:ln w="28575">
            <a:solidFill>
              <a:srgbClr val="312E9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met pijl 42"/>
          <p:cNvCxnSpPr/>
          <p:nvPr/>
        </p:nvCxnSpPr>
        <p:spPr>
          <a:xfrm>
            <a:off x="3620772" y="3799186"/>
            <a:ext cx="726489" cy="212686"/>
          </a:xfrm>
          <a:prstGeom prst="straightConnector1">
            <a:avLst/>
          </a:prstGeom>
          <a:ln w="28575">
            <a:solidFill>
              <a:srgbClr val="312E9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715961" y="5824154"/>
            <a:ext cx="4319584" cy="1006230"/>
            <a:chOff x="4383384" y="5824154"/>
            <a:chExt cx="4319584" cy="100623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6"/>
            <a:srcRect l="85376" r="706" b="79468"/>
            <a:stretch/>
          </p:blipFill>
          <p:spPr>
            <a:xfrm>
              <a:off x="7221893" y="5824154"/>
              <a:ext cx="1481075" cy="100623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6"/>
            <a:srcRect l="11423" t="-1" r="60384" b="79477"/>
            <a:stretch/>
          </p:blipFill>
          <p:spPr>
            <a:xfrm>
              <a:off x="4383384" y="5824154"/>
              <a:ext cx="3000240" cy="1005853"/>
            </a:xfrm>
            <a:prstGeom prst="rect">
              <a:avLst/>
            </a:prstGeom>
          </p:spPr>
        </p:pic>
      </p:grpSp>
      <p:cxnSp>
        <p:nvCxnSpPr>
          <p:cNvPr id="42" name="Rechte verbindingslijn met pijl 42"/>
          <p:cNvCxnSpPr/>
          <p:nvPr/>
        </p:nvCxnSpPr>
        <p:spPr>
          <a:xfrm flipH="1">
            <a:off x="7602665" y="2872075"/>
            <a:ext cx="742661" cy="311317"/>
          </a:xfrm>
          <a:prstGeom prst="straightConnector1">
            <a:avLst/>
          </a:prstGeom>
          <a:ln w="28575">
            <a:solidFill>
              <a:srgbClr val="312E9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22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404" y="2057028"/>
            <a:ext cx="3277057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0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978" y="1862823"/>
            <a:ext cx="4535415" cy="40500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12515" y="2460902"/>
            <a:ext cx="1466724" cy="33998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9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569" y="2044820"/>
            <a:ext cx="3696216" cy="39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49653" y="3140564"/>
            <a:ext cx="405037" cy="40503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0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497" y="642548"/>
            <a:ext cx="4525006" cy="557290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934077" y="1727510"/>
            <a:ext cx="405037" cy="40503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2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995" y="458304"/>
            <a:ext cx="7240010" cy="594443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201016" y="4927942"/>
            <a:ext cx="2152784" cy="1147601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 – Required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Mandatory output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43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049" y="1776182"/>
            <a:ext cx="5029902" cy="330563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096000" y="3961346"/>
            <a:ext cx="2759565" cy="106478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4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995" y="458304"/>
            <a:ext cx="7240010" cy="594443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201016" y="4927942"/>
            <a:ext cx="2152784" cy="1147601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 – Required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Mandatory output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27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7147</TotalTime>
  <Words>15</Words>
  <Application>Microsoft Office PowerPoint</Application>
  <PresentationFormat>Widescreen</PresentationFormat>
  <Paragraphs>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Thijs Petter</dc:creator>
  <cp:lastModifiedBy>Thijs Petter</cp:lastModifiedBy>
  <cp:revision>9</cp:revision>
  <dcterms:created xsi:type="dcterms:W3CDTF">2020-10-07T14:47:42Z</dcterms:created>
  <dcterms:modified xsi:type="dcterms:W3CDTF">2020-10-12T13:58:55Z</dcterms:modified>
</cp:coreProperties>
</file>