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1" autoAdjust="0"/>
    <p:restoredTop sz="77885"/>
  </p:normalViewPr>
  <p:slideViewPr>
    <p:cSldViewPr snapToGrid="0" snapToObjects="1" showGuides="1">
      <p:cViewPr varScale="1">
        <p:scale>
          <a:sx n="124" d="100"/>
          <a:sy n="124" d="100"/>
        </p:scale>
        <p:origin x="170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31.05.19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31/05/2019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DA20B7E2-B5CA-2647-8DAF-0E9B77AF6E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7BC4BC0-7D27-3444-A1AD-65DBA4239B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EF2C0-AFE0-5A40-B32F-5698F4F0B1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6A5C954-4D50-5646-BD86-11914F92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81E69-B0C7-CB4A-8857-52A3E798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D7E3D-018E-5540-8143-D52C4B40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6594FF-570A-9347-A32A-D6F6024A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48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0BEC9-5222-A344-BCF9-D94397D0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328C0A-2B46-D74A-A592-90FFD545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F33233-F767-C245-B534-36F99FB1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63D2A-0785-6841-AFED-A5664CA0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7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6C84240-8C90-9C4E-AA06-7C974CB548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5750EBF-A2BC-EB47-895C-9F99B6E1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83CAA4-5FD8-404D-8F15-5706BE64615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3C0C4-9868-3542-8666-046912A5AF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C13C4-81A0-424D-96F1-1A5F4EC264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93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8ADDAD12-293C-B340-A08E-484210583D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5BFFCB-3ACB-EE46-920F-166A26D9D1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8E3023-1712-2E47-9AB9-3F2B9CD62DD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F7E616-128C-7A4F-B918-D0048750CC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60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0D29B97-9E61-7A4F-8FEF-55FC4743B2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94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5719D3-DDAF-D540-B7CA-401FA595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C37647-1EE4-834A-89ED-09051ECF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7E0B6A-DC11-3E4F-87D7-E96DD3A4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1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3DCC4-356B-A340-9BF5-39AD9E37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220F4E5E-C94C-9043-9393-94FDC6176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9178B4-D530-1544-B47E-4E68F0889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907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B64B0A5-AFC4-9D4F-91AB-92F73D0D10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59368-9571-8644-98C3-28A3170DC8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14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6A5DF-98DA-2646-BF29-216D95B5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98268-DCAB-2F4E-BCED-FA785F468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8B80C510-1275-1646-B3D2-A5ED0A32F2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9A0770-B5CA-8A4C-9027-98426284A4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79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0D324CA-9C3A-D341-9D35-EF336E36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EABE94-B05E-0C4F-8BC5-6756FBBBC0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E3D9599-6AD0-A54B-A8DB-E5D44637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76DD9-9966-334C-AB8C-86A7550DDD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2CC2CF-A9E4-D54C-A3BC-4BEE6B21B7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24376F-AEFF-1D40-AB92-99A91B91E1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24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62D6DE63-D5D6-8447-97B9-784B12164D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DFDBD-C1E6-3745-995E-944489779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93B10A-ED1A-8846-97E5-AD42E8205C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F8F98-392F-EF4F-9223-2F5272E090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FECB62-E718-184B-8A74-3DEFF72656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38D484B-818F-2D49-8CFB-08CC9BC8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09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139961B7-A025-FA4E-BEF5-54435D787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96D2C-10CF-F54F-910E-300E27C7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6A7BAC-1FF0-0541-9F85-EBD9723850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C8F6A-7134-484C-9DD6-B785DE5F55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0ECE36-6FA9-F448-B7FB-41F2F6A524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484B9A52-4FC3-684F-BF5F-786B61CB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66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D92A7967-4865-E640-98DC-2F68AD32F2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C4E0C-AC3E-5847-A768-F061CCF9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11B708E-5D66-AC4E-88EB-D50C6EC8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8F7D4-36A8-704E-AF37-08718846C3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20A50B-1D21-8C40-91A9-B311F6AF0B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E2BFF2-E242-3048-A665-79FC4A427F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974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372</TotalTime>
  <Words>98</Words>
  <Application>Microsoft Macintosh PowerPoint</Application>
  <PresentationFormat>Affichage à l'écran (16:9)</PresentationFormat>
  <Paragraphs>42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Franklin Gothic Demi Cond</vt:lpstr>
      <vt:lpstr>Roboto Black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Marc Borboën</cp:lastModifiedBy>
  <cp:revision>54</cp:revision>
  <dcterms:created xsi:type="dcterms:W3CDTF">2019-04-02T06:24:35Z</dcterms:created>
  <dcterms:modified xsi:type="dcterms:W3CDTF">2019-05-31T12:08:10Z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