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71" r:id="rId9"/>
    <p:sldId id="272" r:id="rId10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1" autoAdjust="0"/>
    <p:restoredTop sz="77885"/>
  </p:normalViewPr>
  <p:slideViewPr>
    <p:cSldViewPr snapToGrid="0" snapToObjects="1" showGuides="1">
      <p:cViewPr varScale="1">
        <p:scale>
          <a:sx n="64" d="100"/>
          <a:sy n="64" d="100"/>
        </p:scale>
        <p:origin x="1688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14.12.2023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14/12/2023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Basics of Mobile </a:t>
            </a:r>
            <a:r>
              <a:rPr lang="fr-FR" dirty="0" err="1"/>
              <a:t>Robotics</a:t>
            </a:r>
            <a:r>
              <a:rPr lang="fr-FR" dirty="0"/>
              <a:t>.</a:t>
            </a:r>
            <a:br>
              <a:rPr lang="fr-FR" dirty="0"/>
            </a:br>
            <a:r>
              <a:rPr lang="fr-FR" sz="2000" dirty="0"/>
              <a:t>Final Project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Elisa Ferrara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19/12/2023</a:t>
            </a: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Computer Vision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DCC4-356B-A340-9BF5-39AD9E37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image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20F4E5E-C94C-9043-9393-94FDC6176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it-IT" dirty="0"/>
              <a:t>Methods </a:t>
            </a:r>
            <a:r>
              <a:rPr lang="it-IT" dirty="0" err="1"/>
              <a:t>used</a:t>
            </a:r>
            <a:r>
              <a:rPr lang="it-IT" dirty="0"/>
              <a:t> in the computer vision</a:t>
            </a:r>
            <a:endParaRPr lang="en-AU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9178B4-D530-1544-B47E-4E68F0889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Global Path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64B0A5-AFC4-9D4F-91AB-92F73D0D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4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Local Obstacles </a:t>
            </a:r>
            <a:r>
              <a:rPr lang="fr-FR" dirty="0" err="1"/>
              <a:t>Avoidance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98268-DCAB-2F4E-BCED-FA785F468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8B80C510-1275-1646-B3D2-A5ED0A32F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9A0770-B5CA-8A4C-9027-98426284A4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DCC4-356B-A340-9BF5-39AD9E37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err="1"/>
              <a:t>Estimating</a:t>
            </a:r>
            <a:r>
              <a:rPr lang="fr-FR" i="1" dirty="0"/>
              <a:t> position </a:t>
            </a:r>
            <a:r>
              <a:rPr lang="fr-FR" i="1" dirty="0" err="1"/>
              <a:t>including</a:t>
            </a:r>
            <a:r>
              <a:rPr lang="fr-FR" i="1" dirty="0"/>
              <a:t> information </a:t>
            </a:r>
            <a:r>
              <a:rPr lang="fr-FR" i="1" dirty="0" err="1"/>
              <a:t>from</a:t>
            </a:r>
            <a:r>
              <a:rPr lang="fr-FR" i="1" dirty="0"/>
              <a:t> camera and </a:t>
            </a:r>
            <a:r>
              <a:rPr lang="fr-FR" i="1" dirty="0" err="1"/>
              <a:t>odomtry</a:t>
            </a:r>
            <a:endParaRPr lang="fr-FR" i="1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20F4E5E-C94C-9043-9393-94FDC6176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it-IT" dirty="0"/>
          </a:p>
          <a:p>
            <a:endParaRPr lang="en-AU" dirty="0"/>
          </a:p>
          <a:p>
            <a:r>
              <a:rPr lang="en-AU" dirty="0"/>
              <a:t>MODEL</a:t>
            </a:r>
          </a:p>
          <a:p>
            <a:pPr lvl="1"/>
            <a:r>
              <a:rPr lang="en-AU" dirty="0"/>
              <a:t>State: (</a:t>
            </a:r>
            <a:r>
              <a:rPr lang="en-AU" dirty="0" err="1"/>
              <a:t>x,y</a:t>
            </a:r>
            <a:r>
              <a:rPr lang="en-AU" dirty="0"/>
              <a:t>, </a:t>
            </a:r>
            <a:r>
              <a:rPr lang="el-GR" dirty="0">
                <a:latin typeface="Franklin Gothic Book" panose="020B0503020102020204" pitchFamily="34" charset="0"/>
              </a:rPr>
              <a:t>θ</a:t>
            </a:r>
            <a:r>
              <a:rPr lang="it-IT" dirty="0">
                <a:latin typeface="Franklin Gothic Book" panose="020B0503020102020204" pitchFamily="34" charset="0"/>
              </a:rPr>
              <a:t>)</a:t>
            </a:r>
          </a:p>
          <a:p>
            <a:pPr lvl="1"/>
            <a:r>
              <a:rPr lang="it-IT" dirty="0"/>
              <a:t>Inputs: </a:t>
            </a:r>
            <a:r>
              <a:rPr lang="it-IT" dirty="0" err="1"/>
              <a:t>right_speed</a:t>
            </a:r>
            <a:r>
              <a:rPr lang="it-IT" dirty="0"/>
              <a:t>, </a:t>
            </a:r>
            <a:r>
              <a:rPr lang="it-IT" dirty="0" err="1"/>
              <a:t>left_speed</a:t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Extended Kalman Filter for non linear systems</a:t>
            </a:r>
            <a:endParaRPr lang="en-AU" dirty="0"/>
          </a:p>
          <a:p>
            <a:r>
              <a:rPr lang="en-AU" dirty="0"/>
              <a:t>PROCESS NOISE</a:t>
            </a:r>
          </a:p>
          <a:p>
            <a:pPr lvl="1"/>
            <a:r>
              <a:rPr lang="en-AU" dirty="0"/>
              <a:t>Gaussian White Noise of covariance Q due to slippering and errors in motor speed sensors</a:t>
            </a:r>
          </a:p>
          <a:p>
            <a:r>
              <a:rPr lang="en-AU" dirty="0"/>
              <a:t>MEASUREMENT NOISE</a:t>
            </a:r>
          </a:p>
          <a:p>
            <a:pPr lvl="1"/>
            <a:r>
              <a:rPr lang="en-AU" dirty="0"/>
              <a:t>Gaussian White Noise of covariance R due to errors in the camera measurements and Computer Vision algorithm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9178B4-D530-1544-B47E-4E68F0889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12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Control: Path Following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64B0A5-AFC4-9D4F-91AB-92F73D0D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309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381</TotalTime>
  <Words>139</Words>
  <Application>Microsoft Office PowerPoint</Application>
  <PresentationFormat>Presentazione su schermo (16:9)</PresentationFormat>
  <Paragraphs>35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Franklin Gothic Demi Cond</vt:lpstr>
      <vt:lpstr>Wingdings</vt:lpstr>
      <vt:lpstr>Thème Office</vt:lpstr>
      <vt:lpstr>Basics of Mobile Robotics. Final Project</vt:lpstr>
      <vt:lpstr>Computer Vision</vt:lpstr>
      <vt:lpstr>Global Path Planning</vt:lpstr>
      <vt:lpstr>Local Obstacles Avoidance</vt:lpstr>
      <vt:lpstr>Kalman Filtering</vt:lpstr>
      <vt:lpstr>Control: Path Following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Elisa Ferrara</cp:lastModifiedBy>
  <cp:revision>55</cp:revision>
  <dcterms:created xsi:type="dcterms:W3CDTF">2019-04-02T06:24:35Z</dcterms:created>
  <dcterms:modified xsi:type="dcterms:W3CDTF">2023-12-14T13:54:07Z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