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69" r:id="rId3"/>
    <p:sldId id="259" r:id="rId4"/>
    <p:sldId id="270" r:id="rId5"/>
    <p:sldId id="260" r:id="rId6"/>
    <p:sldId id="268" r:id="rId7"/>
    <p:sldId id="284" r:id="rId8"/>
    <p:sldId id="286" r:id="rId9"/>
    <p:sldId id="287" r:id="rId10"/>
    <p:sldId id="283" r:id="rId11"/>
    <p:sldId id="285" r:id="rId12"/>
    <p:sldId id="288" r:id="rId13"/>
    <p:sldId id="258" r:id="rId14"/>
    <p:sldId id="263" r:id="rId15"/>
    <p:sldId id="264" r:id="rId16"/>
    <p:sldId id="265" r:id="rId17"/>
    <p:sldId id="257" r:id="rId18"/>
    <p:sldId id="267" r:id="rId19"/>
    <p:sldId id="272" r:id="rId20"/>
    <p:sldId id="276" r:id="rId21"/>
    <p:sldId id="261" r:id="rId22"/>
    <p:sldId id="275" r:id="rId23"/>
    <p:sldId id="271" r:id="rId24"/>
    <p:sldId id="277" r:id="rId25"/>
    <p:sldId id="274" r:id="rId26"/>
    <p:sldId id="273" r:id="rId27"/>
    <p:sldId id="281" r:id="rId28"/>
    <p:sldId id="289" r:id="rId29"/>
    <p:sldId id="262" r:id="rId30"/>
    <p:sldId id="278" r:id="rId31"/>
    <p:sldId id="279" r:id="rId32"/>
    <p:sldId id="266" r:id="rId33"/>
    <p:sldId id="28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979EBF-329C-4A92-9CFB-B81685C80F34}" v="9" dt="2024-01-04T23:01:19.4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8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oline Frischmon" userId="7ac4321d-41f6-4b76-aaa9-71a303431d05" providerId="ADAL" clId="{8E979EBF-329C-4A92-9CFB-B81685C80F34}"/>
    <pc:docChg chg="undo redo custSel addSld delSld modSld sldOrd">
      <pc:chgData name="Caroline Frischmon" userId="7ac4321d-41f6-4b76-aaa9-71a303431d05" providerId="ADAL" clId="{8E979EBF-329C-4A92-9CFB-B81685C80F34}" dt="2024-01-04T23:01:52.979" v="8534" actId="1076"/>
      <pc:docMkLst>
        <pc:docMk/>
      </pc:docMkLst>
      <pc:sldChg chg="addSp delSp modSp mod setBg addAnim delAnim setClrOvrMap">
        <pc:chgData name="Caroline Frischmon" userId="7ac4321d-41f6-4b76-aaa9-71a303431d05" providerId="ADAL" clId="{8E979EBF-329C-4A92-9CFB-B81685C80F34}" dt="2024-01-04T20:34:38.184" v="8525" actId="26606"/>
        <pc:sldMkLst>
          <pc:docMk/>
          <pc:sldMk cId="1442279315" sldId="256"/>
        </pc:sldMkLst>
        <pc:spChg chg="mod">
          <ac:chgData name="Caroline Frischmon" userId="7ac4321d-41f6-4b76-aaa9-71a303431d05" providerId="ADAL" clId="{8E979EBF-329C-4A92-9CFB-B81685C80F34}" dt="2024-01-04T20:34:38.184" v="8525" actId="26606"/>
          <ac:spMkLst>
            <pc:docMk/>
            <pc:sldMk cId="1442279315" sldId="256"/>
            <ac:spMk id="2" creationId="{7041A5DC-8AE4-F496-402F-61B200E14DA1}"/>
          </ac:spMkLst>
        </pc:spChg>
        <pc:spChg chg="mod">
          <ac:chgData name="Caroline Frischmon" userId="7ac4321d-41f6-4b76-aaa9-71a303431d05" providerId="ADAL" clId="{8E979EBF-329C-4A92-9CFB-B81685C80F34}" dt="2024-01-04T20:34:38.184" v="8525" actId="26606"/>
          <ac:spMkLst>
            <pc:docMk/>
            <pc:sldMk cId="1442279315" sldId="256"/>
            <ac:spMk id="3" creationId="{BAD15B62-7058-6351-40FF-F9F005006684}"/>
          </ac:spMkLst>
        </pc:spChg>
        <pc:spChg chg="add del">
          <ac:chgData name="Caroline Frischmon" userId="7ac4321d-41f6-4b76-aaa9-71a303431d05" providerId="ADAL" clId="{8E979EBF-329C-4A92-9CFB-B81685C80F34}" dt="2024-01-04T20:34:25.633" v="8517" actId="26606"/>
          <ac:spMkLst>
            <pc:docMk/>
            <pc:sldMk cId="1442279315" sldId="256"/>
            <ac:spMk id="9" creationId="{C1DD1A8A-57D5-4A81-AD04-532B043C5611}"/>
          </ac:spMkLst>
        </pc:spChg>
        <pc:spChg chg="add del">
          <ac:chgData name="Caroline Frischmon" userId="7ac4321d-41f6-4b76-aaa9-71a303431d05" providerId="ADAL" clId="{8E979EBF-329C-4A92-9CFB-B81685C80F34}" dt="2024-01-04T20:34:25.633" v="8517" actId="26606"/>
          <ac:spMkLst>
            <pc:docMk/>
            <pc:sldMk cId="1442279315" sldId="256"/>
            <ac:spMk id="11" creationId="{007891EC-4501-44ED-A8C8-B11B6DB767AB}"/>
          </ac:spMkLst>
        </pc:spChg>
        <pc:spChg chg="add del">
          <ac:chgData name="Caroline Frischmon" userId="7ac4321d-41f6-4b76-aaa9-71a303431d05" providerId="ADAL" clId="{8E979EBF-329C-4A92-9CFB-B81685C80F34}" dt="2024-01-04T20:34:27.646" v="8521" actId="26606"/>
          <ac:spMkLst>
            <pc:docMk/>
            <pc:sldMk cId="1442279315" sldId="256"/>
            <ac:spMk id="13" creationId="{71B2258F-86CA-4D4D-8270-BC05FCDEBFB3}"/>
          </ac:spMkLst>
        </pc:spChg>
        <pc:spChg chg="add del">
          <ac:chgData name="Caroline Frischmon" userId="7ac4321d-41f6-4b76-aaa9-71a303431d05" providerId="ADAL" clId="{8E979EBF-329C-4A92-9CFB-B81685C80F34}" dt="2024-01-04T20:34:38.184" v="8525" actId="26606"/>
          <ac:spMkLst>
            <pc:docMk/>
            <pc:sldMk cId="1442279315" sldId="256"/>
            <ac:spMk id="16" creationId="{C1DD1A8A-57D5-4A81-AD04-532B043C5611}"/>
          </ac:spMkLst>
        </pc:spChg>
        <pc:spChg chg="add del">
          <ac:chgData name="Caroline Frischmon" userId="7ac4321d-41f6-4b76-aaa9-71a303431d05" providerId="ADAL" clId="{8E979EBF-329C-4A92-9CFB-B81685C80F34}" dt="2024-01-04T20:34:38.184" v="8525" actId="26606"/>
          <ac:spMkLst>
            <pc:docMk/>
            <pc:sldMk cId="1442279315" sldId="256"/>
            <ac:spMk id="18" creationId="{007891EC-4501-44ED-A8C8-B11B6DB767AB}"/>
          </ac:spMkLst>
        </pc:spChg>
        <pc:picChg chg="add del">
          <ac:chgData name="Caroline Frischmon" userId="7ac4321d-41f6-4b76-aaa9-71a303431d05" providerId="ADAL" clId="{8E979EBF-329C-4A92-9CFB-B81685C80F34}" dt="2024-01-04T20:34:25.633" v="8517" actId="26606"/>
          <ac:picMkLst>
            <pc:docMk/>
            <pc:sldMk cId="1442279315" sldId="256"/>
            <ac:picMk id="5" creationId="{CAA7C756-B4F8-7769-B636-BA76DFC9F43B}"/>
          </ac:picMkLst>
        </pc:picChg>
        <pc:picChg chg="add del">
          <ac:chgData name="Caroline Frischmon" userId="7ac4321d-41f6-4b76-aaa9-71a303431d05" providerId="ADAL" clId="{8E979EBF-329C-4A92-9CFB-B81685C80F34}" dt="2024-01-04T20:34:27.646" v="8521" actId="26606"/>
          <ac:picMkLst>
            <pc:docMk/>
            <pc:sldMk cId="1442279315" sldId="256"/>
            <ac:picMk id="14" creationId="{C94E6476-1AE5-47CF-E730-0C386B5E534F}"/>
          </ac:picMkLst>
        </pc:picChg>
        <pc:picChg chg="add del">
          <ac:chgData name="Caroline Frischmon" userId="7ac4321d-41f6-4b76-aaa9-71a303431d05" providerId="ADAL" clId="{8E979EBF-329C-4A92-9CFB-B81685C80F34}" dt="2024-01-04T20:34:38.184" v="8525" actId="26606"/>
          <ac:picMkLst>
            <pc:docMk/>
            <pc:sldMk cId="1442279315" sldId="256"/>
            <ac:picMk id="17" creationId="{1A401F71-C86E-C048-8CA9-2F0B71BD62CE}"/>
          </ac:picMkLst>
        </pc:picChg>
      </pc:sldChg>
      <pc:sldChg chg="addSp delSp modSp mod">
        <pc:chgData name="Caroline Frischmon" userId="7ac4321d-41f6-4b76-aaa9-71a303431d05" providerId="ADAL" clId="{8E979EBF-329C-4A92-9CFB-B81685C80F34}" dt="2024-01-03T21:16:44.277" v="2375" actId="20577"/>
        <pc:sldMkLst>
          <pc:docMk/>
          <pc:sldMk cId="3138531342" sldId="257"/>
        </pc:sldMkLst>
        <pc:spChg chg="del">
          <ac:chgData name="Caroline Frischmon" userId="7ac4321d-41f6-4b76-aaa9-71a303431d05" providerId="ADAL" clId="{8E979EBF-329C-4A92-9CFB-B81685C80F34}" dt="2024-01-03T19:49:44.739" v="697" actId="478"/>
          <ac:spMkLst>
            <pc:docMk/>
            <pc:sldMk cId="3138531342" sldId="257"/>
            <ac:spMk id="2" creationId="{4C11C25B-F157-7B9C-D060-1088851AD942}"/>
          </ac:spMkLst>
        </pc:spChg>
        <pc:spChg chg="add del mod">
          <ac:chgData name="Caroline Frischmon" userId="7ac4321d-41f6-4b76-aaa9-71a303431d05" providerId="ADAL" clId="{8E979EBF-329C-4A92-9CFB-B81685C80F34}" dt="2024-01-03T19:49:47.373" v="699" actId="478"/>
          <ac:spMkLst>
            <pc:docMk/>
            <pc:sldMk cId="3138531342" sldId="257"/>
            <ac:spMk id="8" creationId="{7D1A582E-53D3-9767-4C2B-136D271CEECE}"/>
          </ac:spMkLst>
        </pc:spChg>
        <pc:spChg chg="add mod">
          <ac:chgData name="Caroline Frischmon" userId="7ac4321d-41f6-4b76-aaa9-71a303431d05" providerId="ADAL" clId="{8E979EBF-329C-4A92-9CFB-B81685C80F34}" dt="2024-01-03T21:16:44.277" v="2375" actId="20577"/>
          <ac:spMkLst>
            <pc:docMk/>
            <pc:sldMk cId="3138531342" sldId="257"/>
            <ac:spMk id="9" creationId="{C0F57209-C841-FF35-3BB7-80ADF5AE94C6}"/>
          </ac:spMkLst>
        </pc:spChg>
        <pc:picChg chg="del">
          <ac:chgData name="Caroline Frischmon" userId="7ac4321d-41f6-4b76-aaa9-71a303431d05" providerId="ADAL" clId="{8E979EBF-329C-4A92-9CFB-B81685C80F34}" dt="2024-01-03T19:49:35.279" v="694" actId="478"/>
          <ac:picMkLst>
            <pc:docMk/>
            <pc:sldMk cId="3138531342" sldId="257"/>
            <ac:picMk id="5" creationId="{35801F8D-95A7-5D27-CE1E-5A83F561C6F5}"/>
          </ac:picMkLst>
        </pc:picChg>
        <pc:picChg chg="add mod">
          <ac:chgData name="Caroline Frischmon" userId="7ac4321d-41f6-4b76-aaa9-71a303431d05" providerId="ADAL" clId="{8E979EBF-329C-4A92-9CFB-B81685C80F34}" dt="2024-01-03T19:49:37.814" v="696" actId="1076"/>
          <ac:picMkLst>
            <pc:docMk/>
            <pc:sldMk cId="3138531342" sldId="257"/>
            <ac:picMk id="6" creationId="{589C1DE7-AB62-CDE7-A934-66907D481B46}"/>
          </ac:picMkLst>
        </pc:picChg>
      </pc:sldChg>
      <pc:sldChg chg="modSp mod">
        <pc:chgData name="Caroline Frischmon" userId="7ac4321d-41f6-4b76-aaa9-71a303431d05" providerId="ADAL" clId="{8E979EBF-329C-4A92-9CFB-B81685C80F34}" dt="2024-01-03T21:20:48.642" v="2672" actId="20577"/>
        <pc:sldMkLst>
          <pc:docMk/>
          <pc:sldMk cId="43845938" sldId="260"/>
        </pc:sldMkLst>
        <pc:spChg chg="mod">
          <ac:chgData name="Caroline Frischmon" userId="7ac4321d-41f6-4b76-aaa9-71a303431d05" providerId="ADAL" clId="{8E979EBF-329C-4A92-9CFB-B81685C80F34}" dt="2024-01-03T21:20:48.642" v="2672" actId="20577"/>
          <ac:spMkLst>
            <pc:docMk/>
            <pc:sldMk cId="43845938" sldId="260"/>
            <ac:spMk id="3" creationId="{A6929266-E261-B0A2-C805-3222B18D7D25}"/>
          </ac:spMkLst>
        </pc:spChg>
      </pc:sldChg>
      <pc:sldChg chg="addSp delSp modSp mod">
        <pc:chgData name="Caroline Frischmon" userId="7ac4321d-41f6-4b76-aaa9-71a303431d05" providerId="ADAL" clId="{8E979EBF-329C-4A92-9CFB-B81685C80F34}" dt="2024-01-03T21:06:21.627" v="1909" actId="1076"/>
        <pc:sldMkLst>
          <pc:docMk/>
          <pc:sldMk cId="4134475591" sldId="261"/>
        </pc:sldMkLst>
        <pc:spChg chg="mod">
          <ac:chgData name="Caroline Frischmon" userId="7ac4321d-41f6-4b76-aaa9-71a303431d05" providerId="ADAL" clId="{8E979EBF-329C-4A92-9CFB-B81685C80F34}" dt="2024-01-03T21:06:02.566" v="1885" actId="20577"/>
          <ac:spMkLst>
            <pc:docMk/>
            <pc:sldMk cId="4134475591" sldId="261"/>
            <ac:spMk id="3" creationId="{F86A71F8-23C3-6B6F-2D63-067CCF7EF355}"/>
          </ac:spMkLst>
        </pc:spChg>
        <pc:spChg chg="add mod">
          <ac:chgData name="Caroline Frischmon" userId="7ac4321d-41f6-4b76-aaa9-71a303431d05" providerId="ADAL" clId="{8E979EBF-329C-4A92-9CFB-B81685C80F34}" dt="2024-01-03T21:06:21.627" v="1909" actId="1076"/>
          <ac:spMkLst>
            <pc:docMk/>
            <pc:sldMk cId="4134475591" sldId="261"/>
            <ac:spMk id="9" creationId="{B59EA5EB-A57E-F6BF-D91C-A1D774051451}"/>
          </ac:spMkLst>
        </pc:spChg>
        <pc:picChg chg="del">
          <ac:chgData name="Caroline Frischmon" userId="7ac4321d-41f6-4b76-aaa9-71a303431d05" providerId="ADAL" clId="{8E979EBF-329C-4A92-9CFB-B81685C80F34}" dt="2024-01-03T19:50:58.613" v="701" actId="478"/>
          <ac:picMkLst>
            <pc:docMk/>
            <pc:sldMk cId="4134475591" sldId="261"/>
            <ac:picMk id="5" creationId="{AB0FEFDF-77AE-A169-68B8-00709F60F744}"/>
          </ac:picMkLst>
        </pc:picChg>
        <pc:picChg chg="add mod">
          <ac:chgData name="Caroline Frischmon" userId="7ac4321d-41f6-4b76-aaa9-71a303431d05" providerId="ADAL" clId="{8E979EBF-329C-4A92-9CFB-B81685C80F34}" dt="2024-01-03T21:05:57.555" v="1878" actId="1076"/>
          <ac:picMkLst>
            <pc:docMk/>
            <pc:sldMk cId="4134475591" sldId="261"/>
            <ac:picMk id="6" creationId="{EF545A11-BB18-44A9-D019-9243688499E0}"/>
          </ac:picMkLst>
        </pc:picChg>
        <pc:picChg chg="add mod">
          <ac:chgData name="Caroline Frischmon" userId="7ac4321d-41f6-4b76-aaa9-71a303431d05" providerId="ADAL" clId="{8E979EBF-329C-4A92-9CFB-B81685C80F34}" dt="2024-01-03T21:05:58.977" v="1879" actId="1076"/>
          <ac:picMkLst>
            <pc:docMk/>
            <pc:sldMk cId="4134475591" sldId="261"/>
            <ac:picMk id="8" creationId="{F01387FC-15EE-7239-8E15-A6FA676C8F8E}"/>
          </ac:picMkLst>
        </pc:picChg>
      </pc:sldChg>
      <pc:sldChg chg="modSp mod">
        <pc:chgData name="Caroline Frischmon" userId="7ac4321d-41f6-4b76-aaa9-71a303431d05" providerId="ADAL" clId="{8E979EBF-329C-4A92-9CFB-B81685C80F34}" dt="2024-01-03T22:22:28.471" v="5412" actId="20577"/>
        <pc:sldMkLst>
          <pc:docMk/>
          <pc:sldMk cId="2969365729" sldId="262"/>
        </pc:sldMkLst>
        <pc:spChg chg="mod">
          <ac:chgData name="Caroline Frischmon" userId="7ac4321d-41f6-4b76-aaa9-71a303431d05" providerId="ADAL" clId="{8E979EBF-329C-4A92-9CFB-B81685C80F34}" dt="2024-01-03T22:22:28.471" v="5412" actId="20577"/>
          <ac:spMkLst>
            <pc:docMk/>
            <pc:sldMk cId="2969365729" sldId="262"/>
            <ac:spMk id="2" creationId="{F414AE17-4764-A5C5-A86B-C3B96A1BADCD}"/>
          </ac:spMkLst>
        </pc:spChg>
        <pc:spChg chg="mod">
          <ac:chgData name="Caroline Frischmon" userId="7ac4321d-41f6-4b76-aaa9-71a303431d05" providerId="ADAL" clId="{8E979EBF-329C-4A92-9CFB-B81685C80F34}" dt="2024-01-03T22:19:31.780" v="5402" actId="20577"/>
          <ac:spMkLst>
            <pc:docMk/>
            <pc:sldMk cId="2969365729" sldId="262"/>
            <ac:spMk id="3" creationId="{8CC5F050-C5D5-8045-C394-56C60582B4FE}"/>
          </ac:spMkLst>
        </pc:spChg>
      </pc:sldChg>
      <pc:sldChg chg="addSp modSp mod">
        <pc:chgData name="Caroline Frischmon" userId="7ac4321d-41f6-4b76-aaa9-71a303431d05" providerId="ADAL" clId="{8E979EBF-329C-4A92-9CFB-B81685C80F34}" dt="2024-01-04T23:00:11.190" v="8527" actId="27636"/>
        <pc:sldMkLst>
          <pc:docMk/>
          <pc:sldMk cId="3006739507" sldId="263"/>
        </pc:sldMkLst>
        <pc:spChg chg="mod">
          <ac:chgData name="Caroline Frischmon" userId="7ac4321d-41f6-4b76-aaa9-71a303431d05" providerId="ADAL" clId="{8E979EBF-329C-4A92-9CFB-B81685C80F34}" dt="2024-01-04T23:00:11.190" v="8527" actId="27636"/>
          <ac:spMkLst>
            <pc:docMk/>
            <pc:sldMk cId="3006739507" sldId="263"/>
            <ac:spMk id="3" creationId="{3ED04FED-674F-43BA-C8A2-E4A9A096E500}"/>
          </ac:spMkLst>
        </pc:spChg>
        <pc:picChg chg="add mod">
          <ac:chgData name="Caroline Frischmon" userId="7ac4321d-41f6-4b76-aaa9-71a303431d05" providerId="ADAL" clId="{8E979EBF-329C-4A92-9CFB-B81685C80F34}" dt="2024-01-03T19:45:35.743" v="531" actId="1076"/>
          <ac:picMkLst>
            <pc:docMk/>
            <pc:sldMk cId="3006739507" sldId="263"/>
            <ac:picMk id="6" creationId="{A8D4D0EB-F519-30FC-C742-D135B91C0385}"/>
          </ac:picMkLst>
        </pc:picChg>
      </pc:sldChg>
      <pc:sldChg chg="modSp mod">
        <pc:chgData name="Caroline Frischmon" userId="7ac4321d-41f6-4b76-aaa9-71a303431d05" providerId="ADAL" clId="{8E979EBF-329C-4A92-9CFB-B81685C80F34}" dt="2024-01-03T19:46:35.240" v="645" actId="20577"/>
        <pc:sldMkLst>
          <pc:docMk/>
          <pc:sldMk cId="366159741" sldId="264"/>
        </pc:sldMkLst>
        <pc:spChg chg="mod">
          <ac:chgData name="Caroline Frischmon" userId="7ac4321d-41f6-4b76-aaa9-71a303431d05" providerId="ADAL" clId="{8E979EBF-329C-4A92-9CFB-B81685C80F34}" dt="2024-01-03T19:46:35.240" v="645" actId="20577"/>
          <ac:spMkLst>
            <pc:docMk/>
            <pc:sldMk cId="366159741" sldId="264"/>
            <ac:spMk id="3" creationId="{23D780C8-DA91-C74C-63DE-0F82B45E9E71}"/>
          </ac:spMkLst>
        </pc:spChg>
      </pc:sldChg>
      <pc:sldChg chg="addSp modSp mod">
        <pc:chgData name="Caroline Frischmon" userId="7ac4321d-41f6-4b76-aaa9-71a303431d05" providerId="ADAL" clId="{8E979EBF-329C-4A92-9CFB-B81685C80F34}" dt="2024-01-04T16:51:15.777" v="5623" actId="20577"/>
        <pc:sldMkLst>
          <pc:docMk/>
          <pc:sldMk cId="1346213218" sldId="265"/>
        </pc:sldMkLst>
        <pc:spChg chg="mod">
          <ac:chgData name="Caroline Frischmon" userId="7ac4321d-41f6-4b76-aaa9-71a303431d05" providerId="ADAL" clId="{8E979EBF-329C-4A92-9CFB-B81685C80F34}" dt="2024-01-04T16:51:15.777" v="5623" actId="20577"/>
          <ac:spMkLst>
            <pc:docMk/>
            <pc:sldMk cId="1346213218" sldId="265"/>
            <ac:spMk id="2" creationId="{51978521-70E7-C4D4-AB80-4678AECCD8A0}"/>
          </ac:spMkLst>
        </pc:spChg>
        <pc:picChg chg="add mod">
          <ac:chgData name="Caroline Frischmon" userId="7ac4321d-41f6-4b76-aaa9-71a303431d05" providerId="ADAL" clId="{8E979EBF-329C-4A92-9CFB-B81685C80F34}" dt="2024-01-03T19:47:08.938" v="648" actId="14100"/>
          <ac:picMkLst>
            <pc:docMk/>
            <pc:sldMk cId="1346213218" sldId="265"/>
            <ac:picMk id="5" creationId="{549F6E11-9ED5-1A03-A76C-471C351AD5B0}"/>
          </ac:picMkLst>
        </pc:picChg>
      </pc:sldChg>
      <pc:sldChg chg="addSp delSp modSp mod">
        <pc:chgData name="Caroline Frischmon" userId="7ac4321d-41f6-4b76-aaa9-71a303431d05" providerId="ADAL" clId="{8E979EBF-329C-4A92-9CFB-B81685C80F34}" dt="2024-01-03T21:16:54.139" v="2382"/>
        <pc:sldMkLst>
          <pc:docMk/>
          <pc:sldMk cId="3338384471" sldId="267"/>
        </pc:sldMkLst>
        <pc:spChg chg="mod">
          <ac:chgData name="Caroline Frischmon" userId="7ac4321d-41f6-4b76-aaa9-71a303431d05" providerId="ADAL" clId="{8E979EBF-329C-4A92-9CFB-B81685C80F34}" dt="2024-01-03T21:16:54.139" v="2382"/>
          <ac:spMkLst>
            <pc:docMk/>
            <pc:sldMk cId="3338384471" sldId="267"/>
            <ac:spMk id="2" creationId="{4C11C25B-F157-7B9C-D060-1088851AD942}"/>
          </ac:spMkLst>
        </pc:spChg>
        <pc:picChg chg="del">
          <ac:chgData name="Caroline Frischmon" userId="7ac4321d-41f6-4b76-aaa9-71a303431d05" providerId="ADAL" clId="{8E979EBF-329C-4A92-9CFB-B81685C80F34}" dt="2024-01-03T19:49:26.089" v="691" actId="478"/>
          <ac:picMkLst>
            <pc:docMk/>
            <pc:sldMk cId="3338384471" sldId="267"/>
            <ac:picMk id="5" creationId="{35801F8D-95A7-5D27-CE1E-5A83F561C6F5}"/>
          </ac:picMkLst>
        </pc:picChg>
        <pc:picChg chg="add mod">
          <ac:chgData name="Caroline Frischmon" userId="7ac4321d-41f6-4b76-aaa9-71a303431d05" providerId="ADAL" clId="{8E979EBF-329C-4A92-9CFB-B81685C80F34}" dt="2024-01-03T19:49:29.015" v="693" actId="1076"/>
          <ac:picMkLst>
            <pc:docMk/>
            <pc:sldMk cId="3338384471" sldId="267"/>
            <ac:picMk id="6" creationId="{E4D30AE1-8275-3858-7F00-FE0A066E36A8}"/>
          </ac:picMkLst>
        </pc:picChg>
      </pc:sldChg>
      <pc:sldChg chg="modSp mod">
        <pc:chgData name="Caroline Frischmon" userId="7ac4321d-41f6-4b76-aaa9-71a303431d05" providerId="ADAL" clId="{8E979EBF-329C-4A92-9CFB-B81685C80F34}" dt="2024-01-03T19:40:44.376" v="244" actId="20577"/>
        <pc:sldMkLst>
          <pc:docMk/>
          <pc:sldMk cId="1121251625" sldId="269"/>
        </pc:sldMkLst>
        <pc:spChg chg="mod">
          <ac:chgData name="Caroline Frischmon" userId="7ac4321d-41f6-4b76-aaa9-71a303431d05" providerId="ADAL" clId="{8E979EBF-329C-4A92-9CFB-B81685C80F34}" dt="2024-01-03T19:40:44.376" v="244" actId="20577"/>
          <ac:spMkLst>
            <pc:docMk/>
            <pc:sldMk cId="1121251625" sldId="269"/>
            <ac:spMk id="3" creationId="{280C269A-3CFB-90AF-6049-8B4F43D9C96E}"/>
          </ac:spMkLst>
        </pc:spChg>
      </pc:sldChg>
      <pc:sldChg chg="modSp mod">
        <pc:chgData name="Caroline Frischmon" userId="7ac4321d-41f6-4b76-aaa9-71a303431d05" providerId="ADAL" clId="{8E979EBF-329C-4A92-9CFB-B81685C80F34}" dt="2024-01-03T19:43:10.989" v="449" actId="20577"/>
        <pc:sldMkLst>
          <pc:docMk/>
          <pc:sldMk cId="500338104" sldId="270"/>
        </pc:sldMkLst>
        <pc:spChg chg="mod">
          <ac:chgData name="Caroline Frischmon" userId="7ac4321d-41f6-4b76-aaa9-71a303431d05" providerId="ADAL" clId="{8E979EBF-329C-4A92-9CFB-B81685C80F34}" dt="2024-01-03T19:43:10.989" v="449" actId="20577"/>
          <ac:spMkLst>
            <pc:docMk/>
            <pc:sldMk cId="500338104" sldId="270"/>
            <ac:spMk id="3" creationId="{280C269A-3CFB-90AF-6049-8B4F43D9C96E}"/>
          </ac:spMkLst>
        </pc:spChg>
      </pc:sldChg>
      <pc:sldChg chg="addSp delSp modSp new mod">
        <pc:chgData name="Caroline Frischmon" userId="7ac4321d-41f6-4b76-aaa9-71a303431d05" providerId="ADAL" clId="{8E979EBF-329C-4A92-9CFB-B81685C80F34}" dt="2024-01-03T21:48:38.540" v="3663" actId="27636"/>
        <pc:sldMkLst>
          <pc:docMk/>
          <pc:sldMk cId="6056223" sldId="271"/>
        </pc:sldMkLst>
        <pc:spChg chg="mod">
          <ac:chgData name="Caroline Frischmon" userId="7ac4321d-41f6-4b76-aaa9-71a303431d05" providerId="ADAL" clId="{8E979EBF-329C-4A92-9CFB-B81685C80F34}" dt="2024-01-03T19:52:36.592" v="803" actId="20577"/>
          <ac:spMkLst>
            <pc:docMk/>
            <pc:sldMk cId="6056223" sldId="271"/>
            <ac:spMk id="2" creationId="{CDEA83F1-8B4E-68F7-AC8E-03A2A47F70BF}"/>
          </ac:spMkLst>
        </pc:spChg>
        <pc:spChg chg="mod">
          <ac:chgData name="Caroline Frischmon" userId="7ac4321d-41f6-4b76-aaa9-71a303431d05" providerId="ADAL" clId="{8E979EBF-329C-4A92-9CFB-B81685C80F34}" dt="2024-01-03T21:48:38.540" v="3663" actId="27636"/>
          <ac:spMkLst>
            <pc:docMk/>
            <pc:sldMk cId="6056223" sldId="271"/>
            <ac:spMk id="3" creationId="{C1D42CC5-8048-0693-F20B-D7B48376EEDE}"/>
          </ac:spMkLst>
        </pc:spChg>
        <pc:picChg chg="add del mod">
          <ac:chgData name="Caroline Frischmon" userId="7ac4321d-41f6-4b76-aaa9-71a303431d05" providerId="ADAL" clId="{8E979EBF-329C-4A92-9CFB-B81685C80F34}" dt="2024-01-03T21:41:53.146" v="3127" actId="478"/>
          <ac:picMkLst>
            <pc:docMk/>
            <pc:sldMk cId="6056223" sldId="271"/>
            <ac:picMk id="5" creationId="{6226102B-2887-F87B-4773-00581EF93FB0}"/>
          </ac:picMkLst>
        </pc:picChg>
        <pc:picChg chg="add mod">
          <ac:chgData name="Caroline Frischmon" userId="7ac4321d-41f6-4b76-aaa9-71a303431d05" providerId="ADAL" clId="{8E979EBF-329C-4A92-9CFB-B81685C80F34}" dt="2024-01-03T21:44:00.601" v="3154" actId="14100"/>
          <ac:picMkLst>
            <pc:docMk/>
            <pc:sldMk cId="6056223" sldId="271"/>
            <ac:picMk id="7" creationId="{0BE40A5D-D78E-9A84-1034-06A4A41782FF}"/>
          </ac:picMkLst>
        </pc:picChg>
      </pc:sldChg>
      <pc:sldChg chg="modSp new mod ord">
        <pc:chgData name="Caroline Frischmon" userId="7ac4321d-41f6-4b76-aaa9-71a303431d05" providerId="ADAL" clId="{8E979EBF-329C-4A92-9CFB-B81685C80F34}" dt="2024-01-03T20:12:10.190" v="1504" actId="20577"/>
        <pc:sldMkLst>
          <pc:docMk/>
          <pc:sldMk cId="5906735" sldId="272"/>
        </pc:sldMkLst>
        <pc:spChg chg="mod">
          <ac:chgData name="Caroline Frischmon" userId="7ac4321d-41f6-4b76-aaa9-71a303431d05" providerId="ADAL" clId="{8E979EBF-329C-4A92-9CFB-B81685C80F34}" dt="2024-01-03T20:05:26.194" v="877" actId="20577"/>
          <ac:spMkLst>
            <pc:docMk/>
            <pc:sldMk cId="5906735" sldId="272"/>
            <ac:spMk id="2" creationId="{A6C4463D-6901-80CE-1CDB-370A5641BAA4}"/>
          </ac:spMkLst>
        </pc:spChg>
        <pc:spChg chg="mod">
          <ac:chgData name="Caroline Frischmon" userId="7ac4321d-41f6-4b76-aaa9-71a303431d05" providerId="ADAL" clId="{8E979EBF-329C-4A92-9CFB-B81685C80F34}" dt="2024-01-03T20:12:10.190" v="1504" actId="20577"/>
          <ac:spMkLst>
            <pc:docMk/>
            <pc:sldMk cId="5906735" sldId="272"/>
            <ac:spMk id="3" creationId="{5DB4DE54-C642-2D79-E479-8F8DB95C722A}"/>
          </ac:spMkLst>
        </pc:spChg>
      </pc:sldChg>
      <pc:sldChg chg="addSp delSp modSp add mod setBg">
        <pc:chgData name="Caroline Frischmon" userId="7ac4321d-41f6-4b76-aaa9-71a303431d05" providerId="ADAL" clId="{8E979EBF-329C-4A92-9CFB-B81685C80F34}" dt="2024-01-03T22:13:49.975" v="5124" actId="14100"/>
        <pc:sldMkLst>
          <pc:docMk/>
          <pc:sldMk cId="1138753600" sldId="273"/>
        </pc:sldMkLst>
        <pc:spChg chg="mod">
          <ac:chgData name="Caroline Frischmon" userId="7ac4321d-41f6-4b76-aaa9-71a303431d05" providerId="ADAL" clId="{8E979EBF-329C-4A92-9CFB-B81685C80F34}" dt="2024-01-03T22:05:25.562" v="4909" actId="26606"/>
          <ac:spMkLst>
            <pc:docMk/>
            <pc:sldMk cId="1138753600" sldId="273"/>
            <ac:spMk id="2" creationId="{CDEA83F1-8B4E-68F7-AC8E-03A2A47F70BF}"/>
          </ac:spMkLst>
        </pc:spChg>
        <pc:spChg chg="mod">
          <ac:chgData name="Caroline Frischmon" userId="7ac4321d-41f6-4b76-aaa9-71a303431d05" providerId="ADAL" clId="{8E979EBF-329C-4A92-9CFB-B81685C80F34}" dt="2024-01-03T22:06:41.421" v="5120" actId="20577"/>
          <ac:spMkLst>
            <pc:docMk/>
            <pc:sldMk cId="1138753600" sldId="273"/>
            <ac:spMk id="3" creationId="{C1D42CC5-8048-0693-F20B-D7B48376EEDE}"/>
          </ac:spMkLst>
        </pc:spChg>
        <pc:spChg chg="add del">
          <ac:chgData name="Caroline Frischmon" userId="7ac4321d-41f6-4b76-aaa9-71a303431d05" providerId="ADAL" clId="{8E979EBF-329C-4A92-9CFB-B81685C80F34}" dt="2024-01-03T22:05:25.562" v="4909" actId="26606"/>
          <ac:spMkLst>
            <pc:docMk/>
            <pc:sldMk cId="1138753600" sldId="273"/>
            <ac:spMk id="10" creationId="{C4285719-470E-454C-AF62-8323075F1F5B}"/>
          </ac:spMkLst>
        </pc:spChg>
        <pc:spChg chg="add del">
          <ac:chgData name="Caroline Frischmon" userId="7ac4321d-41f6-4b76-aaa9-71a303431d05" providerId="ADAL" clId="{8E979EBF-329C-4A92-9CFB-B81685C80F34}" dt="2024-01-03T22:05:25.562" v="4909" actId="26606"/>
          <ac:spMkLst>
            <pc:docMk/>
            <pc:sldMk cId="1138753600" sldId="273"/>
            <ac:spMk id="12" creationId="{CD9FE4EF-C4D8-49A0-B2FF-81D8DB7D8A24}"/>
          </ac:spMkLst>
        </pc:spChg>
        <pc:spChg chg="add del">
          <ac:chgData name="Caroline Frischmon" userId="7ac4321d-41f6-4b76-aaa9-71a303431d05" providerId="ADAL" clId="{8E979EBF-329C-4A92-9CFB-B81685C80F34}" dt="2024-01-03T22:05:25.562" v="4909" actId="26606"/>
          <ac:spMkLst>
            <pc:docMk/>
            <pc:sldMk cId="1138753600" sldId="273"/>
            <ac:spMk id="14" creationId="{4300840D-0A0B-4512-BACA-B439D5B9C57C}"/>
          </ac:spMkLst>
        </pc:spChg>
        <pc:spChg chg="add del">
          <ac:chgData name="Caroline Frischmon" userId="7ac4321d-41f6-4b76-aaa9-71a303431d05" providerId="ADAL" clId="{8E979EBF-329C-4A92-9CFB-B81685C80F34}" dt="2024-01-03T22:05:25.562" v="4909" actId="26606"/>
          <ac:spMkLst>
            <pc:docMk/>
            <pc:sldMk cId="1138753600" sldId="273"/>
            <ac:spMk id="16" creationId="{D2B78728-A580-49A7-84F9-6EF6F583ADE0}"/>
          </ac:spMkLst>
        </pc:spChg>
        <pc:spChg chg="add del">
          <ac:chgData name="Caroline Frischmon" userId="7ac4321d-41f6-4b76-aaa9-71a303431d05" providerId="ADAL" clId="{8E979EBF-329C-4A92-9CFB-B81685C80F34}" dt="2024-01-03T22:05:25.562" v="4909" actId="26606"/>
          <ac:spMkLst>
            <pc:docMk/>
            <pc:sldMk cId="1138753600" sldId="273"/>
            <ac:spMk id="18" creationId="{38FAA1A1-D861-433F-88FA-1E9D6FD31D11}"/>
          </ac:spMkLst>
        </pc:spChg>
        <pc:spChg chg="add del">
          <ac:chgData name="Caroline Frischmon" userId="7ac4321d-41f6-4b76-aaa9-71a303431d05" providerId="ADAL" clId="{8E979EBF-329C-4A92-9CFB-B81685C80F34}" dt="2024-01-03T22:05:25.562" v="4909" actId="26606"/>
          <ac:spMkLst>
            <pc:docMk/>
            <pc:sldMk cId="1138753600" sldId="273"/>
            <ac:spMk id="20" creationId="{8D71EDA1-87BF-4D5D-AB79-F346FD19278A}"/>
          </ac:spMkLst>
        </pc:spChg>
        <pc:picChg chg="add del mod">
          <ac:chgData name="Caroline Frischmon" userId="7ac4321d-41f6-4b76-aaa9-71a303431d05" providerId="ADAL" clId="{8E979EBF-329C-4A92-9CFB-B81685C80F34}" dt="2024-01-03T22:13:28.168" v="5121" actId="478"/>
          <ac:picMkLst>
            <pc:docMk/>
            <pc:sldMk cId="1138753600" sldId="273"/>
            <ac:picMk id="5" creationId="{353A6DAC-BC15-DB07-24FC-B3DCC5F923C1}"/>
          </ac:picMkLst>
        </pc:picChg>
        <pc:picChg chg="add mod">
          <ac:chgData name="Caroline Frischmon" userId="7ac4321d-41f6-4b76-aaa9-71a303431d05" providerId="ADAL" clId="{8E979EBF-329C-4A92-9CFB-B81685C80F34}" dt="2024-01-03T22:13:49.975" v="5124" actId="14100"/>
          <ac:picMkLst>
            <pc:docMk/>
            <pc:sldMk cId="1138753600" sldId="273"/>
            <ac:picMk id="7" creationId="{21E0569A-F5C2-0D6F-221E-260F7655D751}"/>
          </ac:picMkLst>
        </pc:picChg>
      </pc:sldChg>
      <pc:sldChg chg="addSp modSp add mod ord">
        <pc:chgData name="Caroline Frischmon" userId="7ac4321d-41f6-4b76-aaa9-71a303431d05" providerId="ADAL" clId="{8E979EBF-329C-4A92-9CFB-B81685C80F34}" dt="2024-01-03T22:03:50.445" v="4905" actId="20577"/>
        <pc:sldMkLst>
          <pc:docMk/>
          <pc:sldMk cId="3459274163" sldId="274"/>
        </pc:sldMkLst>
        <pc:spChg chg="mod">
          <ac:chgData name="Caroline Frischmon" userId="7ac4321d-41f6-4b76-aaa9-71a303431d05" providerId="ADAL" clId="{8E979EBF-329C-4A92-9CFB-B81685C80F34}" dt="2024-01-03T22:03:50.445" v="4905" actId="20577"/>
          <ac:spMkLst>
            <pc:docMk/>
            <pc:sldMk cId="3459274163" sldId="274"/>
            <ac:spMk id="3" creationId="{C1D42CC5-8048-0693-F20B-D7B48376EEDE}"/>
          </ac:spMkLst>
        </pc:spChg>
        <pc:picChg chg="add mod">
          <ac:chgData name="Caroline Frischmon" userId="7ac4321d-41f6-4b76-aaa9-71a303431d05" providerId="ADAL" clId="{8E979EBF-329C-4A92-9CFB-B81685C80F34}" dt="2024-01-03T21:55:40.413" v="4128" actId="14100"/>
          <ac:picMkLst>
            <pc:docMk/>
            <pc:sldMk cId="3459274163" sldId="274"/>
            <ac:picMk id="5" creationId="{42B0D610-5AFF-E2C2-3AA1-9645E58B1979}"/>
          </ac:picMkLst>
        </pc:picChg>
      </pc:sldChg>
      <pc:sldChg chg="modSp add mod ord">
        <pc:chgData name="Caroline Frischmon" userId="7ac4321d-41f6-4b76-aaa9-71a303431d05" providerId="ADAL" clId="{8E979EBF-329C-4A92-9CFB-B81685C80F34}" dt="2024-01-03T21:08:15.340" v="2196" actId="20577"/>
        <pc:sldMkLst>
          <pc:docMk/>
          <pc:sldMk cId="3392091263" sldId="275"/>
        </pc:sldMkLst>
        <pc:spChg chg="mod">
          <ac:chgData name="Caroline Frischmon" userId="7ac4321d-41f6-4b76-aaa9-71a303431d05" providerId="ADAL" clId="{8E979EBF-329C-4A92-9CFB-B81685C80F34}" dt="2024-01-03T21:08:15.340" v="2196" actId="20577"/>
          <ac:spMkLst>
            <pc:docMk/>
            <pc:sldMk cId="3392091263" sldId="275"/>
            <ac:spMk id="3" creationId="{C1D42CC5-8048-0693-F20B-D7B48376EEDE}"/>
          </ac:spMkLst>
        </pc:spChg>
      </pc:sldChg>
      <pc:sldChg chg="modSp new mod">
        <pc:chgData name="Caroline Frischmon" userId="7ac4321d-41f6-4b76-aaa9-71a303431d05" providerId="ADAL" clId="{8E979EBF-329C-4A92-9CFB-B81685C80F34}" dt="2024-01-04T16:55:18.537" v="6203" actId="20577"/>
        <pc:sldMkLst>
          <pc:docMk/>
          <pc:sldMk cId="3887264742" sldId="276"/>
        </pc:sldMkLst>
        <pc:spChg chg="mod">
          <ac:chgData name="Caroline Frischmon" userId="7ac4321d-41f6-4b76-aaa9-71a303431d05" providerId="ADAL" clId="{8E979EBF-329C-4A92-9CFB-B81685C80F34}" dt="2024-01-03T21:19:15.972" v="2444" actId="20577"/>
          <ac:spMkLst>
            <pc:docMk/>
            <pc:sldMk cId="3887264742" sldId="276"/>
            <ac:spMk id="2" creationId="{825A2F4D-0D7B-24C9-B4B5-D3CB663288B5}"/>
          </ac:spMkLst>
        </pc:spChg>
        <pc:spChg chg="mod">
          <ac:chgData name="Caroline Frischmon" userId="7ac4321d-41f6-4b76-aaa9-71a303431d05" providerId="ADAL" clId="{8E979EBF-329C-4A92-9CFB-B81685C80F34}" dt="2024-01-04T16:55:18.537" v="6203" actId="20577"/>
          <ac:spMkLst>
            <pc:docMk/>
            <pc:sldMk cId="3887264742" sldId="276"/>
            <ac:spMk id="3" creationId="{0EA151DB-C9D9-9FCB-BF14-8710A8881E85}"/>
          </ac:spMkLst>
        </pc:spChg>
      </pc:sldChg>
      <pc:sldChg chg="modSp add mod">
        <pc:chgData name="Caroline Frischmon" userId="7ac4321d-41f6-4b76-aaa9-71a303431d05" providerId="ADAL" clId="{8E979EBF-329C-4A92-9CFB-B81685C80F34}" dt="2024-01-03T21:54:54.638" v="4125" actId="20577"/>
        <pc:sldMkLst>
          <pc:docMk/>
          <pc:sldMk cId="1177798467" sldId="277"/>
        </pc:sldMkLst>
        <pc:spChg chg="mod">
          <ac:chgData name="Caroline Frischmon" userId="7ac4321d-41f6-4b76-aaa9-71a303431d05" providerId="ADAL" clId="{8E979EBF-329C-4A92-9CFB-B81685C80F34}" dt="2024-01-03T21:54:54.638" v="4125" actId="20577"/>
          <ac:spMkLst>
            <pc:docMk/>
            <pc:sldMk cId="1177798467" sldId="277"/>
            <ac:spMk id="3" creationId="{C1D42CC5-8048-0693-F20B-D7B48376EEDE}"/>
          </ac:spMkLst>
        </pc:spChg>
      </pc:sldChg>
      <pc:sldChg chg="addSp delSp modSp add mod">
        <pc:chgData name="Caroline Frischmon" userId="7ac4321d-41f6-4b76-aaa9-71a303431d05" providerId="ADAL" clId="{8E979EBF-329C-4A92-9CFB-B81685C80F34}" dt="2024-01-04T23:01:52.979" v="8534" actId="1076"/>
        <pc:sldMkLst>
          <pc:docMk/>
          <pc:sldMk cId="644573292" sldId="278"/>
        </pc:sldMkLst>
        <pc:spChg chg="mod">
          <ac:chgData name="Caroline Frischmon" userId="7ac4321d-41f6-4b76-aaa9-71a303431d05" providerId="ADAL" clId="{8E979EBF-329C-4A92-9CFB-B81685C80F34}" dt="2024-01-03T22:23:44.674" v="5585" actId="1076"/>
          <ac:spMkLst>
            <pc:docMk/>
            <pc:sldMk cId="644573292" sldId="278"/>
            <ac:spMk id="2" creationId="{F414AE17-4764-A5C5-A86B-C3B96A1BADCD}"/>
          </ac:spMkLst>
        </pc:spChg>
        <pc:spChg chg="mod">
          <ac:chgData name="Caroline Frischmon" userId="7ac4321d-41f6-4b76-aaa9-71a303431d05" providerId="ADAL" clId="{8E979EBF-329C-4A92-9CFB-B81685C80F34}" dt="2024-01-04T16:59:27.807" v="6445" actId="20577"/>
          <ac:spMkLst>
            <pc:docMk/>
            <pc:sldMk cId="644573292" sldId="278"/>
            <ac:spMk id="3" creationId="{8CC5F050-C5D5-8045-C394-56C60582B4FE}"/>
          </ac:spMkLst>
        </pc:spChg>
        <pc:picChg chg="add del mod">
          <ac:chgData name="Caroline Frischmon" userId="7ac4321d-41f6-4b76-aaa9-71a303431d05" providerId="ADAL" clId="{8E979EBF-329C-4A92-9CFB-B81685C80F34}" dt="2024-01-04T23:00:36.802" v="8528" actId="478"/>
          <ac:picMkLst>
            <pc:docMk/>
            <pc:sldMk cId="644573292" sldId="278"/>
            <ac:picMk id="5" creationId="{DC83906F-FC29-F111-3FD0-58E235BDFDBC}"/>
          </ac:picMkLst>
        </pc:picChg>
        <pc:picChg chg="add mod">
          <ac:chgData name="Caroline Frischmon" userId="7ac4321d-41f6-4b76-aaa9-71a303431d05" providerId="ADAL" clId="{8E979EBF-329C-4A92-9CFB-B81685C80F34}" dt="2024-01-04T23:01:52.979" v="8534" actId="1076"/>
          <ac:picMkLst>
            <pc:docMk/>
            <pc:sldMk cId="644573292" sldId="278"/>
            <ac:picMk id="7" creationId="{E48F8659-CA2F-1B34-4EA2-C029530C5180}"/>
          </ac:picMkLst>
        </pc:picChg>
      </pc:sldChg>
      <pc:sldChg chg="addSp modSp new mod">
        <pc:chgData name="Caroline Frischmon" userId="7ac4321d-41f6-4b76-aaa9-71a303431d05" providerId="ADAL" clId="{8E979EBF-329C-4A92-9CFB-B81685C80F34}" dt="2024-01-04T20:33:38.210" v="8515" actId="20577"/>
        <pc:sldMkLst>
          <pc:docMk/>
          <pc:sldMk cId="821824647" sldId="279"/>
        </pc:sldMkLst>
        <pc:spChg chg="mod">
          <ac:chgData name="Caroline Frischmon" userId="7ac4321d-41f6-4b76-aaa9-71a303431d05" providerId="ADAL" clId="{8E979EBF-329C-4A92-9CFB-B81685C80F34}" dt="2024-01-04T20:33:25.481" v="8456" actId="404"/>
          <ac:spMkLst>
            <pc:docMk/>
            <pc:sldMk cId="821824647" sldId="279"/>
            <ac:spMk id="2" creationId="{E3B4BDC0-45AA-24A2-C7D0-F938419BA8EF}"/>
          </ac:spMkLst>
        </pc:spChg>
        <pc:spChg chg="mod">
          <ac:chgData name="Caroline Frischmon" userId="7ac4321d-41f6-4b76-aaa9-71a303431d05" providerId="ADAL" clId="{8E979EBF-329C-4A92-9CFB-B81685C80F34}" dt="2024-01-04T20:33:38.210" v="8515" actId="20577"/>
          <ac:spMkLst>
            <pc:docMk/>
            <pc:sldMk cId="821824647" sldId="279"/>
            <ac:spMk id="3" creationId="{52BC4895-BA7A-32D7-B1C0-54CAE31102AD}"/>
          </ac:spMkLst>
        </pc:spChg>
        <pc:picChg chg="add mod">
          <ac:chgData name="Caroline Frischmon" userId="7ac4321d-41f6-4b76-aaa9-71a303431d05" providerId="ADAL" clId="{8E979EBF-329C-4A92-9CFB-B81685C80F34}" dt="2024-01-04T20:33:14.715" v="8451" actId="1076"/>
          <ac:picMkLst>
            <pc:docMk/>
            <pc:sldMk cId="821824647" sldId="279"/>
            <ac:picMk id="5" creationId="{79BA6ACB-0B42-A681-A63C-17D9839B2A0F}"/>
          </ac:picMkLst>
        </pc:picChg>
      </pc:sldChg>
      <pc:sldChg chg="addSp modSp add mod">
        <pc:chgData name="Caroline Frischmon" userId="7ac4321d-41f6-4b76-aaa9-71a303431d05" providerId="ADAL" clId="{8E979EBF-329C-4A92-9CFB-B81685C80F34}" dt="2024-01-04T17:08:11.364" v="7252" actId="20577"/>
        <pc:sldMkLst>
          <pc:docMk/>
          <pc:sldMk cId="1385174359" sldId="280"/>
        </pc:sldMkLst>
        <pc:spChg chg="mod">
          <ac:chgData name="Caroline Frischmon" userId="7ac4321d-41f6-4b76-aaa9-71a303431d05" providerId="ADAL" clId="{8E979EBF-329C-4A92-9CFB-B81685C80F34}" dt="2024-01-04T17:01:19.144" v="6455" actId="1076"/>
          <ac:spMkLst>
            <pc:docMk/>
            <pc:sldMk cId="1385174359" sldId="280"/>
            <ac:spMk id="2" creationId="{E7BF3D9C-2966-44C2-9161-026358D27B1D}"/>
          </ac:spMkLst>
        </pc:spChg>
        <pc:spChg chg="mod">
          <ac:chgData name="Caroline Frischmon" userId="7ac4321d-41f6-4b76-aaa9-71a303431d05" providerId="ADAL" clId="{8E979EBF-329C-4A92-9CFB-B81685C80F34}" dt="2024-01-04T17:08:11.364" v="7252" actId="20577"/>
          <ac:spMkLst>
            <pc:docMk/>
            <pc:sldMk cId="1385174359" sldId="280"/>
            <ac:spMk id="3" creationId="{A2F35812-831C-9217-B692-1B9217A404E7}"/>
          </ac:spMkLst>
        </pc:spChg>
        <pc:picChg chg="add mod">
          <ac:chgData name="Caroline Frischmon" userId="7ac4321d-41f6-4b76-aaa9-71a303431d05" providerId="ADAL" clId="{8E979EBF-329C-4A92-9CFB-B81685C80F34}" dt="2024-01-04T17:01:22.692" v="6456" actId="1076"/>
          <ac:picMkLst>
            <pc:docMk/>
            <pc:sldMk cId="1385174359" sldId="280"/>
            <ac:picMk id="5" creationId="{DA0A3F50-C2FC-53F7-9BE5-F8A38C1434F5}"/>
          </ac:picMkLst>
        </pc:picChg>
      </pc:sldChg>
      <pc:sldChg chg="modSp new mod">
        <pc:chgData name="Caroline Frischmon" userId="7ac4321d-41f6-4b76-aaa9-71a303431d05" providerId="ADAL" clId="{8E979EBF-329C-4A92-9CFB-B81685C80F34}" dt="2024-01-04T20:18:20.942" v="7716" actId="20577"/>
        <pc:sldMkLst>
          <pc:docMk/>
          <pc:sldMk cId="3281556448" sldId="281"/>
        </pc:sldMkLst>
        <pc:spChg chg="mod">
          <ac:chgData name="Caroline Frischmon" userId="7ac4321d-41f6-4b76-aaa9-71a303431d05" providerId="ADAL" clId="{8E979EBF-329C-4A92-9CFB-B81685C80F34}" dt="2024-01-04T18:35:43.668" v="7267" actId="20577"/>
          <ac:spMkLst>
            <pc:docMk/>
            <pc:sldMk cId="3281556448" sldId="281"/>
            <ac:spMk id="2" creationId="{42120DC2-6374-C3E8-50D9-330C65709621}"/>
          </ac:spMkLst>
        </pc:spChg>
        <pc:spChg chg="mod">
          <ac:chgData name="Caroline Frischmon" userId="7ac4321d-41f6-4b76-aaa9-71a303431d05" providerId="ADAL" clId="{8E979EBF-329C-4A92-9CFB-B81685C80F34}" dt="2024-01-04T20:18:20.942" v="7716" actId="20577"/>
          <ac:spMkLst>
            <pc:docMk/>
            <pc:sldMk cId="3281556448" sldId="281"/>
            <ac:spMk id="3" creationId="{03639EE7-5B05-763C-DAD9-ACE74B49E1C6}"/>
          </ac:spMkLst>
        </pc:spChg>
      </pc:sldChg>
      <pc:sldChg chg="add del">
        <pc:chgData name="Caroline Frischmon" userId="7ac4321d-41f6-4b76-aaa9-71a303431d05" providerId="ADAL" clId="{8E979EBF-329C-4A92-9CFB-B81685C80F34}" dt="2024-01-04T23:01:21.153" v="8530" actId="47"/>
        <pc:sldMkLst>
          <pc:docMk/>
          <pc:sldMk cId="2260670598" sldId="282"/>
        </pc:sldMkLst>
      </pc:sldChg>
    </pc:docChg>
  </pc:docChgLst>
  <pc:docChgLst>
    <pc:chgData name="Caroline Frischmon" userId="7ac4321d-41f6-4b76-aaa9-71a303431d05" providerId="ADAL" clId="{AD854CAA-2C0A-411C-88C2-695C2D413EB2}"/>
    <pc:docChg chg="undo redo custSel addSld modSld sldOrd">
      <pc:chgData name="Caroline Frischmon" userId="7ac4321d-41f6-4b76-aaa9-71a303431d05" providerId="ADAL" clId="{AD854CAA-2C0A-411C-88C2-695C2D413EB2}" dt="2023-12-20T02:21:23.135" v="5655" actId="20577"/>
      <pc:docMkLst>
        <pc:docMk/>
      </pc:docMkLst>
      <pc:sldChg chg="modSp new mod">
        <pc:chgData name="Caroline Frischmon" userId="7ac4321d-41f6-4b76-aaa9-71a303431d05" providerId="ADAL" clId="{AD854CAA-2C0A-411C-88C2-695C2D413EB2}" dt="2023-12-20T02:21:23.135" v="5655" actId="20577"/>
        <pc:sldMkLst>
          <pc:docMk/>
          <pc:sldMk cId="1442279315" sldId="256"/>
        </pc:sldMkLst>
        <pc:spChg chg="mod">
          <ac:chgData name="Caroline Frischmon" userId="7ac4321d-41f6-4b76-aaa9-71a303431d05" providerId="ADAL" clId="{AD854CAA-2C0A-411C-88C2-695C2D413EB2}" dt="2023-12-20T02:21:23.135" v="5655" actId="20577"/>
          <ac:spMkLst>
            <pc:docMk/>
            <pc:sldMk cId="1442279315" sldId="256"/>
            <ac:spMk id="2" creationId="{7041A5DC-8AE4-F496-402F-61B200E14DA1}"/>
          </ac:spMkLst>
        </pc:spChg>
        <pc:spChg chg="mod">
          <ac:chgData name="Caroline Frischmon" userId="7ac4321d-41f6-4b76-aaa9-71a303431d05" providerId="ADAL" clId="{AD854CAA-2C0A-411C-88C2-695C2D413EB2}" dt="2023-12-20T02:02:21.079" v="5471" actId="27636"/>
          <ac:spMkLst>
            <pc:docMk/>
            <pc:sldMk cId="1442279315" sldId="256"/>
            <ac:spMk id="3" creationId="{BAD15B62-7058-6351-40FF-F9F005006684}"/>
          </ac:spMkLst>
        </pc:spChg>
      </pc:sldChg>
      <pc:sldChg chg="addSp delSp modSp new mod ord">
        <pc:chgData name="Caroline Frischmon" userId="7ac4321d-41f6-4b76-aaa9-71a303431d05" providerId="ADAL" clId="{AD854CAA-2C0A-411C-88C2-695C2D413EB2}" dt="2023-12-20T01:47:08.103" v="3611" actId="15"/>
        <pc:sldMkLst>
          <pc:docMk/>
          <pc:sldMk cId="3138531342" sldId="257"/>
        </pc:sldMkLst>
        <pc:spChg chg="mod">
          <ac:chgData name="Caroline Frischmon" userId="7ac4321d-41f6-4b76-aaa9-71a303431d05" providerId="ADAL" clId="{AD854CAA-2C0A-411C-88C2-695C2D413EB2}" dt="2023-12-20T01:46:32.883" v="3597" actId="1076"/>
          <ac:spMkLst>
            <pc:docMk/>
            <pc:sldMk cId="3138531342" sldId="257"/>
            <ac:spMk id="2" creationId="{4C11C25B-F157-7B9C-D060-1088851AD942}"/>
          </ac:spMkLst>
        </pc:spChg>
        <pc:spChg chg="mod">
          <ac:chgData name="Caroline Frischmon" userId="7ac4321d-41f6-4b76-aaa9-71a303431d05" providerId="ADAL" clId="{AD854CAA-2C0A-411C-88C2-695C2D413EB2}" dt="2023-12-20T01:47:08.103" v="3611" actId="15"/>
          <ac:spMkLst>
            <pc:docMk/>
            <pc:sldMk cId="3138531342" sldId="257"/>
            <ac:spMk id="3" creationId="{5BCE1D7D-55CA-8765-BA06-D8C9B6ADECD4}"/>
          </ac:spMkLst>
        </pc:spChg>
        <pc:picChg chg="add mod">
          <ac:chgData name="Caroline Frischmon" userId="7ac4321d-41f6-4b76-aaa9-71a303431d05" providerId="ADAL" clId="{AD854CAA-2C0A-411C-88C2-695C2D413EB2}" dt="2023-12-20T01:46:55.502" v="3607" actId="1076"/>
          <ac:picMkLst>
            <pc:docMk/>
            <pc:sldMk cId="3138531342" sldId="257"/>
            <ac:picMk id="5" creationId="{35801F8D-95A7-5D27-CE1E-5A83F561C6F5}"/>
          </ac:picMkLst>
        </pc:picChg>
        <pc:picChg chg="add del">
          <ac:chgData name="Caroline Frischmon" userId="7ac4321d-41f6-4b76-aaa9-71a303431d05" providerId="ADAL" clId="{AD854CAA-2C0A-411C-88C2-695C2D413EB2}" dt="2023-12-20T01:36:28.050" v="2668" actId="22"/>
          <ac:picMkLst>
            <pc:docMk/>
            <pc:sldMk cId="3138531342" sldId="257"/>
            <ac:picMk id="7" creationId="{B2334ECA-08CD-0BC4-3573-55A025BA306A}"/>
          </ac:picMkLst>
        </pc:picChg>
      </pc:sldChg>
      <pc:sldChg chg="addSp delSp modSp new mod ord">
        <pc:chgData name="Caroline Frischmon" userId="7ac4321d-41f6-4b76-aaa9-71a303431d05" providerId="ADAL" clId="{AD854CAA-2C0A-411C-88C2-695C2D413EB2}" dt="2023-12-20T01:31:00.967" v="1936" actId="1076"/>
        <pc:sldMkLst>
          <pc:docMk/>
          <pc:sldMk cId="2624889624" sldId="258"/>
        </pc:sldMkLst>
        <pc:spChg chg="mod">
          <ac:chgData name="Caroline Frischmon" userId="7ac4321d-41f6-4b76-aaa9-71a303431d05" providerId="ADAL" clId="{AD854CAA-2C0A-411C-88C2-695C2D413EB2}" dt="2023-12-20T01:12:43.433" v="87" actId="20577"/>
          <ac:spMkLst>
            <pc:docMk/>
            <pc:sldMk cId="2624889624" sldId="258"/>
            <ac:spMk id="2" creationId="{3CC90AA9-442A-332B-C452-31AD4679C7BA}"/>
          </ac:spMkLst>
        </pc:spChg>
        <pc:spChg chg="mod">
          <ac:chgData name="Caroline Frischmon" userId="7ac4321d-41f6-4b76-aaa9-71a303431d05" providerId="ADAL" clId="{AD854CAA-2C0A-411C-88C2-695C2D413EB2}" dt="2023-12-20T01:26:43.579" v="1794" actId="20577"/>
          <ac:spMkLst>
            <pc:docMk/>
            <pc:sldMk cId="2624889624" sldId="258"/>
            <ac:spMk id="3" creationId="{311560AC-F719-5724-51A1-19DD05F029DF}"/>
          </ac:spMkLst>
        </pc:spChg>
        <pc:picChg chg="add del mod">
          <ac:chgData name="Caroline Frischmon" userId="7ac4321d-41f6-4b76-aaa9-71a303431d05" providerId="ADAL" clId="{AD854CAA-2C0A-411C-88C2-695C2D413EB2}" dt="2023-12-20T01:30:53.478" v="1932" actId="478"/>
          <ac:picMkLst>
            <pc:docMk/>
            <pc:sldMk cId="2624889624" sldId="258"/>
            <ac:picMk id="5" creationId="{7498572F-D9AF-3535-622E-7E98C3C98573}"/>
          </ac:picMkLst>
        </pc:picChg>
        <pc:picChg chg="add mod">
          <ac:chgData name="Caroline Frischmon" userId="7ac4321d-41f6-4b76-aaa9-71a303431d05" providerId="ADAL" clId="{AD854CAA-2C0A-411C-88C2-695C2D413EB2}" dt="2023-12-20T01:31:00.967" v="1936" actId="1076"/>
          <ac:picMkLst>
            <pc:docMk/>
            <pc:sldMk cId="2624889624" sldId="258"/>
            <ac:picMk id="7" creationId="{0812DE32-1ED7-472E-C7CC-FB1AC29D0070}"/>
          </ac:picMkLst>
        </pc:picChg>
      </pc:sldChg>
      <pc:sldChg chg="addSp modSp new mod ord">
        <pc:chgData name="Caroline Frischmon" userId="7ac4321d-41f6-4b76-aaa9-71a303431d05" providerId="ADAL" clId="{AD854CAA-2C0A-411C-88C2-695C2D413EB2}" dt="2023-12-20T02:17:52.114" v="5515" actId="1076"/>
        <pc:sldMkLst>
          <pc:docMk/>
          <pc:sldMk cId="3424333745" sldId="259"/>
        </pc:sldMkLst>
        <pc:spChg chg="mod">
          <ac:chgData name="Caroline Frischmon" userId="7ac4321d-41f6-4b76-aaa9-71a303431d05" providerId="ADAL" clId="{AD854CAA-2C0A-411C-88C2-695C2D413EB2}" dt="2023-12-20T01:14:44.695" v="150" actId="20577"/>
          <ac:spMkLst>
            <pc:docMk/>
            <pc:sldMk cId="3424333745" sldId="259"/>
            <ac:spMk id="2" creationId="{F8C36A63-A77E-D01B-4090-24139E14B55A}"/>
          </ac:spMkLst>
        </pc:spChg>
        <pc:spChg chg="mod">
          <ac:chgData name="Caroline Frischmon" userId="7ac4321d-41f6-4b76-aaa9-71a303431d05" providerId="ADAL" clId="{AD854CAA-2C0A-411C-88C2-695C2D413EB2}" dt="2023-12-20T02:03:08.533" v="5493" actId="20577"/>
          <ac:spMkLst>
            <pc:docMk/>
            <pc:sldMk cId="3424333745" sldId="259"/>
            <ac:spMk id="3" creationId="{280C269A-3CFB-90AF-6049-8B4F43D9C96E}"/>
          </ac:spMkLst>
        </pc:spChg>
        <pc:spChg chg="add">
          <ac:chgData name="Caroline Frischmon" userId="7ac4321d-41f6-4b76-aaa9-71a303431d05" providerId="ADAL" clId="{AD854CAA-2C0A-411C-88C2-695C2D413EB2}" dt="2023-12-20T02:16:40.384" v="5494" actId="11529"/>
          <ac:spMkLst>
            <pc:docMk/>
            <pc:sldMk cId="3424333745" sldId="259"/>
            <ac:spMk id="4" creationId="{9E44189F-8A4B-6A11-E749-CA8CB6991A07}"/>
          </ac:spMkLst>
        </pc:spChg>
        <pc:spChg chg="add mod">
          <ac:chgData name="Caroline Frischmon" userId="7ac4321d-41f6-4b76-aaa9-71a303431d05" providerId="ADAL" clId="{AD854CAA-2C0A-411C-88C2-695C2D413EB2}" dt="2023-12-20T02:16:52.903" v="5496" actId="207"/>
          <ac:spMkLst>
            <pc:docMk/>
            <pc:sldMk cId="3424333745" sldId="259"/>
            <ac:spMk id="5" creationId="{723E49A1-E953-B069-25FC-27C6DA28D78E}"/>
          </ac:spMkLst>
        </pc:spChg>
        <pc:spChg chg="add mod">
          <ac:chgData name="Caroline Frischmon" userId="7ac4321d-41f6-4b76-aaa9-71a303431d05" providerId="ADAL" clId="{AD854CAA-2C0A-411C-88C2-695C2D413EB2}" dt="2023-12-20T02:17:07.926" v="5499" actId="14100"/>
          <ac:spMkLst>
            <pc:docMk/>
            <pc:sldMk cId="3424333745" sldId="259"/>
            <ac:spMk id="6" creationId="{D21D5EFF-A8A1-2FB1-D075-E0BF30FC3456}"/>
          </ac:spMkLst>
        </pc:spChg>
        <pc:spChg chg="add mod">
          <ac:chgData name="Caroline Frischmon" userId="7ac4321d-41f6-4b76-aaa9-71a303431d05" providerId="ADAL" clId="{AD854CAA-2C0A-411C-88C2-695C2D413EB2}" dt="2023-12-20T02:17:52.114" v="5515" actId="1076"/>
          <ac:spMkLst>
            <pc:docMk/>
            <pc:sldMk cId="3424333745" sldId="259"/>
            <ac:spMk id="7" creationId="{26B08E44-AB35-E96B-3995-2B7768D25880}"/>
          </ac:spMkLst>
        </pc:spChg>
        <pc:spChg chg="add mod">
          <ac:chgData name="Caroline Frischmon" userId="7ac4321d-41f6-4b76-aaa9-71a303431d05" providerId="ADAL" clId="{AD854CAA-2C0A-411C-88C2-695C2D413EB2}" dt="2023-12-20T02:17:41.663" v="5513" actId="1076"/>
          <ac:spMkLst>
            <pc:docMk/>
            <pc:sldMk cId="3424333745" sldId="259"/>
            <ac:spMk id="8" creationId="{6CDFB78C-9434-C304-A6E6-9F32AE9D9AD7}"/>
          </ac:spMkLst>
        </pc:spChg>
      </pc:sldChg>
      <pc:sldChg chg="modSp new mod">
        <pc:chgData name="Caroline Frischmon" userId="7ac4321d-41f6-4b76-aaa9-71a303431d05" providerId="ADAL" clId="{AD854CAA-2C0A-411C-88C2-695C2D413EB2}" dt="2023-12-20T01:59:48.431" v="5469" actId="27636"/>
        <pc:sldMkLst>
          <pc:docMk/>
          <pc:sldMk cId="43845938" sldId="260"/>
        </pc:sldMkLst>
        <pc:spChg chg="mod">
          <ac:chgData name="Caroline Frischmon" userId="7ac4321d-41f6-4b76-aaa9-71a303431d05" providerId="ADAL" clId="{AD854CAA-2C0A-411C-88C2-695C2D413EB2}" dt="2023-12-20T01:14:50.147" v="178" actId="20577"/>
          <ac:spMkLst>
            <pc:docMk/>
            <pc:sldMk cId="43845938" sldId="260"/>
            <ac:spMk id="2" creationId="{8CA296A5-60F7-7565-A66B-CA606DBDE517}"/>
          </ac:spMkLst>
        </pc:spChg>
        <pc:spChg chg="mod">
          <ac:chgData name="Caroline Frischmon" userId="7ac4321d-41f6-4b76-aaa9-71a303431d05" providerId="ADAL" clId="{AD854CAA-2C0A-411C-88C2-695C2D413EB2}" dt="2023-12-20T01:59:48.431" v="5469" actId="27636"/>
          <ac:spMkLst>
            <pc:docMk/>
            <pc:sldMk cId="43845938" sldId="260"/>
            <ac:spMk id="3" creationId="{A6929266-E261-B0A2-C805-3222B18D7D25}"/>
          </ac:spMkLst>
        </pc:spChg>
      </pc:sldChg>
      <pc:sldChg chg="addSp modSp new mod">
        <pc:chgData name="Caroline Frischmon" userId="7ac4321d-41f6-4b76-aaa9-71a303431d05" providerId="ADAL" clId="{AD854CAA-2C0A-411C-88C2-695C2D413EB2}" dt="2023-12-20T01:40:32.674" v="3258" actId="1076"/>
        <pc:sldMkLst>
          <pc:docMk/>
          <pc:sldMk cId="4134475591" sldId="261"/>
        </pc:sldMkLst>
        <pc:spChg chg="mod">
          <ac:chgData name="Caroline Frischmon" userId="7ac4321d-41f6-4b76-aaa9-71a303431d05" providerId="ADAL" clId="{AD854CAA-2C0A-411C-88C2-695C2D413EB2}" dt="2023-12-20T01:15:54.762" v="386" actId="20577"/>
          <ac:spMkLst>
            <pc:docMk/>
            <pc:sldMk cId="4134475591" sldId="261"/>
            <ac:spMk id="2" creationId="{CDF9A24E-116A-F7FE-DA36-B95360A2C3B1}"/>
          </ac:spMkLst>
        </pc:spChg>
        <pc:spChg chg="mod">
          <ac:chgData name="Caroline Frischmon" userId="7ac4321d-41f6-4b76-aaa9-71a303431d05" providerId="ADAL" clId="{AD854CAA-2C0A-411C-88C2-695C2D413EB2}" dt="2023-12-20T01:40:23.240" v="3256" actId="14100"/>
          <ac:spMkLst>
            <pc:docMk/>
            <pc:sldMk cId="4134475591" sldId="261"/>
            <ac:spMk id="3" creationId="{F86A71F8-23C3-6B6F-2D63-067CCF7EF355}"/>
          </ac:spMkLst>
        </pc:spChg>
        <pc:picChg chg="add mod">
          <ac:chgData name="Caroline Frischmon" userId="7ac4321d-41f6-4b76-aaa9-71a303431d05" providerId="ADAL" clId="{AD854CAA-2C0A-411C-88C2-695C2D413EB2}" dt="2023-12-20T01:40:32.674" v="3258" actId="1076"/>
          <ac:picMkLst>
            <pc:docMk/>
            <pc:sldMk cId="4134475591" sldId="261"/>
            <ac:picMk id="5" creationId="{AB0FEFDF-77AE-A169-68B8-00709F60F744}"/>
          </ac:picMkLst>
        </pc:picChg>
      </pc:sldChg>
      <pc:sldChg chg="modSp new mod">
        <pc:chgData name="Caroline Frischmon" userId="7ac4321d-41f6-4b76-aaa9-71a303431d05" providerId="ADAL" clId="{AD854CAA-2C0A-411C-88C2-695C2D413EB2}" dt="2023-12-20T01:42:50.017" v="3359" actId="20577"/>
        <pc:sldMkLst>
          <pc:docMk/>
          <pc:sldMk cId="2969365729" sldId="262"/>
        </pc:sldMkLst>
        <pc:spChg chg="mod">
          <ac:chgData name="Caroline Frischmon" userId="7ac4321d-41f6-4b76-aaa9-71a303431d05" providerId="ADAL" clId="{AD854CAA-2C0A-411C-88C2-695C2D413EB2}" dt="2023-12-20T01:42:16.264" v="3268" actId="20577"/>
          <ac:spMkLst>
            <pc:docMk/>
            <pc:sldMk cId="2969365729" sldId="262"/>
            <ac:spMk id="2" creationId="{F414AE17-4764-A5C5-A86B-C3B96A1BADCD}"/>
          </ac:spMkLst>
        </pc:spChg>
        <pc:spChg chg="mod">
          <ac:chgData name="Caroline Frischmon" userId="7ac4321d-41f6-4b76-aaa9-71a303431d05" providerId="ADAL" clId="{AD854CAA-2C0A-411C-88C2-695C2D413EB2}" dt="2023-12-20T01:42:50.017" v="3359" actId="20577"/>
          <ac:spMkLst>
            <pc:docMk/>
            <pc:sldMk cId="2969365729" sldId="262"/>
            <ac:spMk id="3" creationId="{8CC5F050-C5D5-8045-C394-56C60582B4FE}"/>
          </ac:spMkLst>
        </pc:spChg>
      </pc:sldChg>
      <pc:sldChg chg="addSp delSp modSp new mod">
        <pc:chgData name="Caroline Frischmon" userId="7ac4321d-41f6-4b76-aaa9-71a303431d05" providerId="ADAL" clId="{AD854CAA-2C0A-411C-88C2-695C2D413EB2}" dt="2023-12-20T01:31:13.557" v="1938" actId="1076"/>
        <pc:sldMkLst>
          <pc:docMk/>
          <pc:sldMk cId="3006739507" sldId="263"/>
        </pc:sldMkLst>
        <pc:spChg chg="mod">
          <ac:chgData name="Caroline Frischmon" userId="7ac4321d-41f6-4b76-aaa9-71a303431d05" providerId="ADAL" clId="{AD854CAA-2C0A-411C-88C2-695C2D413EB2}" dt="2023-12-20T01:16:56.800" v="484" actId="20577"/>
          <ac:spMkLst>
            <pc:docMk/>
            <pc:sldMk cId="3006739507" sldId="263"/>
            <ac:spMk id="2" creationId="{C08F8A12-CA53-7771-E76A-A714584572E8}"/>
          </ac:spMkLst>
        </pc:spChg>
        <pc:spChg chg="mod">
          <ac:chgData name="Caroline Frischmon" userId="7ac4321d-41f6-4b76-aaa9-71a303431d05" providerId="ADAL" clId="{AD854CAA-2C0A-411C-88C2-695C2D413EB2}" dt="2023-12-20T01:21:02.461" v="1160" actId="20577"/>
          <ac:spMkLst>
            <pc:docMk/>
            <pc:sldMk cId="3006739507" sldId="263"/>
            <ac:spMk id="3" creationId="{3ED04FED-674F-43BA-C8A2-E4A9A096E500}"/>
          </ac:spMkLst>
        </pc:spChg>
        <pc:picChg chg="add mod">
          <ac:chgData name="Caroline Frischmon" userId="7ac4321d-41f6-4b76-aaa9-71a303431d05" providerId="ADAL" clId="{AD854CAA-2C0A-411C-88C2-695C2D413EB2}" dt="2023-12-20T01:31:10.024" v="1937" actId="1076"/>
          <ac:picMkLst>
            <pc:docMk/>
            <pc:sldMk cId="3006739507" sldId="263"/>
            <ac:picMk id="5" creationId="{CB81D6AD-6FD0-6CC7-EE82-C55A767FC54D}"/>
          </ac:picMkLst>
        </pc:picChg>
        <pc:picChg chg="add del mod">
          <ac:chgData name="Caroline Frischmon" userId="7ac4321d-41f6-4b76-aaa9-71a303431d05" providerId="ADAL" clId="{AD854CAA-2C0A-411C-88C2-695C2D413EB2}" dt="2023-12-20T01:19:23.944" v="776" actId="478"/>
          <ac:picMkLst>
            <pc:docMk/>
            <pc:sldMk cId="3006739507" sldId="263"/>
            <ac:picMk id="7" creationId="{45E5CBC4-90E8-CCD4-7BED-BA5FCA304B61}"/>
          </ac:picMkLst>
        </pc:picChg>
        <pc:picChg chg="add mod">
          <ac:chgData name="Caroline Frischmon" userId="7ac4321d-41f6-4b76-aaa9-71a303431d05" providerId="ADAL" clId="{AD854CAA-2C0A-411C-88C2-695C2D413EB2}" dt="2023-12-20T01:31:13.557" v="1938" actId="1076"/>
          <ac:picMkLst>
            <pc:docMk/>
            <pc:sldMk cId="3006739507" sldId="263"/>
            <ac:picMk id="9" creationId="{CE274BAC-B6C2-7440-D1D2-BE3E7ABC9D3A}"/>
          </ac:picMkLst>
        </pc:picChg>
      </pc:sldChg>
      <pc:sldChg chg="addSp delSp modSp new mod">
        <pc:chgData name="Caroline Frischmon" userId="7ac4321d-41f6-4b76-aaa9-71a303431d05" providerId="ADAL" clId="{AD854CAA-2C0A-411C-88C2-695C2D413EB2}" dt="2023-12-20T01:46:13.023" v="3594" actId="313"/>
        <pc:sldMkLst>
          <pc:docMk/>
          <pc:sldMk cId="366159741" sldId="264"/>
        </pc:sldMkLst>
        <pc:spChg chg="mod">
          <ac:chgData name="Caroline Frischmon" userId="7ac4321d-41f6-4b76-aaa9-71a303431d05" providerId="ADAL" clId="{AD854CAA-2C0A-411C-88C2-695C2D413EB2}" dt="2023-12-20T01:30:25.624" v="1915" actId="20577"/>
          <ac:spMkLst>
            <pc:docMk/>
            <pc:sldMk cId="366159741" sldId="264"/>
            <ac:spMk id="2" creationId="{3D6D8847-A02F-7FBE-9324-09136BCAEBBF}"/>
          </ac:spMkLst>
        </pc:spChg>
        <pc:spChg chg="add del mod">
          <ac:chgData name="Caroline Frischmon" userId="7ac4321d-41f6-4b76-aaa9-71a303431d05" providerId="ADAL" clId="{AD854CAA-2C0A-411C-88C2-695C2D413EB2}" dt="2023-12-20T01:46:13.023" v="3594" actId="313"/>
          <ac:spMkLst>
            <pc:docMk/>
            <pc:sldMk cId="366159741" sldId="264"/>
            <ac:spMk id="3" creationId="{23D780C8-DA91-C74C-63DE-0F82B45E9E71}"/>
          </ac:spMkLst>
        </pc:spChg>
        <pc:picChg chg="add del mod ord">
          <ac:chgData name="Caroline Frischmon" userId="7ac4321d-41f6-4b76-aaa9-71a303431d05" providerId="ADAL" clId="{AD854CAA-2C0A-411C-88C2-695C2D413EB2}" dt="2023-12-20T01:25:02.516" v="1570" actId="22"/>
          <ac:picMkLst>
            <pc:docMk/>
            <pc:sldMk cId="366159741" sldId="264"/>
            <ac:picMk id="5" creationId="{ECB65C89-9E93-EA24-80AC-E7F74F102177}"/>
          </ac:picMkLst>
        </pc:picChg>
        <pc:picChg chg="add del mod">
          <ac:chgData name="Caroline Frischmon" userId="7ac4321d-41f6-4b76-aaa9-71a303431d05" providerId="ADAL" clId="{AD854CAA-2C0A-411C-88C2-695C2D413EB2}" dt="2023-12-20T01:30:39.126" v="1930" actId="478"/>
          <ac:picMkLst>
            <pc:docMk/>
            <pc:sldMk cId="366159741" sldId="264"/>
            <ac:picMk id="7" creationId="{BE716C16-3D46-77D3-DB76-86C7FA8AA5DF}"/>
          </ac:picMkLst>
        </pc:picChg>
        <pc:picChg chg="add mod">
          <ac:chgData name="Caroline Frischmon" userId="7ac4321d-41f6-4b76-aaa9-71a303431d05" providerId="ADAL" clId="{AD854CAA-2C0A-411C-88C2-695C2D413EB2}" dt="2023-12-20T01:30:40.661" v="1931" actId="1076"/>
          <ac:picMkLst>
            <pc:docMk/>
            <pc:sldMk cId="366159741" sldId="264"/>
            <ac:picMk id="9" creationId="{2ACC829F-79DA-4296-93FC-3400074DBB5D}"/>
          </ac:picMkLst>
        </pc:picChg>
      </pc:sldChg>
      <pc:sldChg chg="modSp new mod">
        <pc:chgData name="Caroline Frischmon" userId="7ac4321d-41f6-4b76-aaa9-71a303431d05" providerId="ADAL" clId="{AD854CAA-2C0A-411C-88C2-695C2D413EB2}" dt="2023-12-20T01:31:48.230" v="1963" actId="20577"/>
        <pc:sldMkLst>
          <pc:docMk/>
          <pc:sldMk cId="1346213218" sldId="265"/>
        </pc:sldMkLst>
        <pc:spChg chg="mod">
          <ac:chgData name="Caroline Frischmon" userId="7ac4321d-41f6-4b76-aaa9-71a303431d05" providerId="ADAL" clId="{AD854CAA-2C0A-411C-88C2-695C2D413EB2}" dt="2023-12-20T01:22:00.233" v="1189" actId="20577"/>
          <ac:spMkLst>
            <pc:docMk/>
            <pc:sldMk cId="1346213218" sldId="265"/>
            <ac:spMk id="2" creationId="{51978521-70E7-C4D4-AB80-4678AECCD8A0}"/>
          </ac:spMkLst>
        </pc:spChg>
        <pc:spChg chg="mod">
          <ac:chgData name="Caroline Frischmon" userId="7ac4321d-41f6-4b76-aaa9-71a303431d05" providerId="ADAL" clId="{AD854CAA-2C0A-411C-88C2-695C2D413EB2}" dt="2023-12-20T01:31:48.230" v="1963" actId="20577"/>
          <ac:spMkLst>
            <pc:docMk/>
            <pc:sldMk cId="1346213218" sldId="265"/>
            <ac:spMk id="3" creationId="{9995884C-0AE9-7D85-C4C1-30A7A15F0A92}"/>
          </ac:spMkLst>
        </pc:spChg>
      </pc:sldChg>
      <pc:sldChg chg="modSp new mod">
        <pc:chgData name="Caroline Frischmon" userId="7ac4321d-41f6-4b76-aaa9-71a303431d05" providerId="ADAL" clId="{AD854CAA-2C0A-411C-88C2-695C2D413EB2}" dt="2023-12-20T01:48:27.608" v="3775" actId="20577"/>
        <pc:sldMkLst>
          <pc:docMk/>
          <pc:sldMk cId="1412657151" sldId="266"/>
        </pc:sldMkLst>
        <pc:spChg chg="mod">
          <ac:chgData name="Caroline Frischmon" userId="7ac4321d-41f6-4b76-aaa9-71a303431d05" providerId="ADAL" clId="{AD854CAA-2C0A-411C-88C2-695C2D413EB2}" dt="2023-12-20T01:22:37.684" v="1224" actId="20577"/>
          <ac:spMkLst>
            <pc:docMk/>
            <pc:sldMk cId="1412657151" sldId="266"/>
            <ac:spMk id="2" creationId="{E7BF3D9C-2966-44C2-9161-026358D27B1D}"/>
          </ac:spMkLst>
        </pc:spChg>
        <pc:spChg chg="mod">
          <ac:chgData name="Caroline Frischmon" userId="7ac4321d-41f6-4b76-aaa9-71a303431d05" providerId="ADAL" clId="{AD854CAA-2C0A-411C-88C2-695C2D413EB2}" dt="2023-12-20T01:48:27.608" v="3775" actId="20577"/>
          <ac:spMkLst>
            <pc:docMk/>
            <pc:sldMk cId="1412657151" sldId="266"/>
            <ac:spMk id="3" creationId="{A2F35812-831C-9217-B692-1B9217A404E7}"/>
          </ac:spMkLst>
        </pc:spChg>
      </pc:sldChg>
      <pc:sldChg chg="modSp add mod">
        <pc:chgData name="Caroline Frischmon" userId="7ac4321d-41f6-4b76-aaa9-71a303431d05" providerId="ADAL" clId="{AD854CAA-2C0A-411C-88C2-695C2D413EB2}" dt="2023-12-20T01:41:30.650" v="3262" actId="1076"/>
        <pc:sldMkLst>
          <pc:docMk/>
          <pc:sldMk cId="3338384471" sldId="267"/>
        </pc:sldMkLst>
        <pc:spChg chg="mod">
          <ac:chgData name="Caroline Frischmon" userId="7ac4321d-41f6-4b76-aaa9-71a303431d05" providerId="ADAL" clId="{AD854CAA-2C0A-411C-88C2-695C2D413EB2}" dt="2023-12-20T01:41:30.650" v="3262" actId="1076"/>
          <ac:spMkLst>
            <pc:docMk/>
            <pc:sldMk cId="3338384471" sldId="267"/>
            <ac:spMk id="2" creationId="{4C11C25B-F157-7B9C-D060-1088851AD942}"/>
          </ac:spMkLst>
        </pc:spChg>
        <pc:spChg chg="mod">
          <ac:chgData name="Caroline Frischmon" userId="7ac4321d-41f6-4b76-aaa9-71a303431d05" providerId="ADAL" clId="{AD854CAA-2C0A-411C-88C2-695C2D413EB2}" dt="2023-12-20T01:41:28.607" v="3261" actId="1076"/>
          <ac:spMkLst>
            <pc:docMk/>
            <pc:sldMk cId="3338384471" sldId="267"/>
            <ac:spMk id="3" creationId="{5BCE1D7D-55CA-8765-BA06-D8C9B6ADECD4}"/>
          </ac:spMkLst>
        </pc:spChg>
      </pc:sldChg>
      <pc:sldChg chg="modSp new mod">
        <pc:chgData name="Caroline Frischmon" userId="7ac4321d-41f6-4b76-aaa9-71a303431d05" providerId="ADAL" clId="{AD854CAA-2C0A-411C-88C2-695C2D413EB2}" dt="2023-12-20T01:44:19.484" v="3553" actId="20577"/>
        <pc:sldMkLst>
          <pc:docMk/>
          <pc:sldMk cId="3837480739" sldId="268"/>
        </pc:sldMkLst>
        <pc:spChg chg="mod">
          <ac:chgData name="Caroline Frischmon" userId="7ac4321d-41f6-4b76-aaa9-71a303431d05" providerId="ADAL" clId="{AD854CAA-2C0A-411C-88C2-695C2D413EB2}" dt="2023-12-20T01:43:15.614" v="3381" actId="20577"/>
          <ac:spMkLst>
            <pc:docMk/>
            <pc:sldMk cId="3837480739" sldId="268"/>
            <ac:spMk id="2" creationId="{54D02FAF-A53E-D13D-479F-8047D1138928}"/>
          </ac:spMkLst>
        </pc:spChg>
        <pc:spChg chg="mod">
          <ac:chgData name="Caroline Frischmon" userId="7ac4321d-41f6-4b76-aaa9-71a303431d05" providerId="ADAL" clId="{AD854CAA-2C0A-411C-88C2-695C2D413EB2}" dt="2023-12-20T01:44:19.484" v="3553" actId="20577"/>
          <ac:spMkLst>
            <pc:docMk/>
            <pc:sldMk cId="3837480739" sldId="268"/>
            <ac:spMk id="3" creationId="{D8725722-24A1-B93C-A4AE-679FD75BC045}"/>
          </ac:spMkLst>
        </pc:spChg>
      </pc:sldChg>
      <pc:sldChg chg="modSp add mod ord">
        <pc:chgData name="Caroline Frischmon" userId="7ac4321d-41f6-4b76-aaa9-71a303431d05" providerId="ADAL" clId="{AD854CAA-2C0A-411C-88C2-695C2D413EB2}" dt="2023-12-20T01:58:18.608" v="5313" actId="20577"/>
        <pc:sldMkLst>
          <pc:docMk/>
          <pc:sldMk cId="1121251625" sldId="269"/>
        </pc:sldMkLst>
        <pc:spChg chg="mod">
          <ac:chgData name="Caroline Frischmon" userId="7ac4321d-41f6-4b76-aaa9-71a303431d05" providerId="ADAL" clId="{AD854CAA-2C0A-411C-88C2-695C2D413EB2}" dt="2023-12-20T01:58:18.608" v="5313" actId="20577"/>
          <ac:spMkLst>
            <pc:docMk/>
            <pc:sldMk cId="1121251625" sldId="269"/>
            <ac:spMk id="3" creationId="{280C269A-3CFB-90AF-6049-8B4F43D9C96E}"/>
          </ac:spMkLst>
        </pc:spChg>
      </pc:sldChg>
      <pc:sldChg chg="modSp add mod">
        <pc:chgData name="Caroline Frischmon" userId="7ac4321d-41f6-4b76-aaa9-71a303431d05" providerId="ADAL" clId="{AD854CAA-2C0A-411C-88C2-695C2D413EB2}" dt="2023-12-20T02:19:48.506" v="5648" actId="20577"/>
        <pc:sldMkLst>
          <pc:docMk/>
          <pc:sldMk cId="500338104" sldId="270"/>
        </pc:sldMkLst>
        <pc:spChg chg="mod">
          <ac:chgData name="Caroline Frischmon" userId="7ac4321d-41f6-4b76-aaa9-71a303431d05" providerId="ADAL" clId="{AD854CAA-2C0A-411C-88C2-695C2D413EB2}" dt="2023-12-20T02:19:48.506" v="5648" actId="20577"/>
          <ac:spMkLst>
            <pc:docMk/>
            <pc:sldMk cId="500338104" sldId="270"/>
            <ac:spMk id="3" creationId="{280C269A-3CFB-90AF-6049-8B4F43D9C96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FE8F5B-7F47-4366-A2B0-8CCEAC6F6877}" type="datetimeFigureOut">
              <a:rPr lang="en-US" smtClean="0"/>
              <a:t>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8E262D-DC25-47C7-A217-6F2F69211855}" type="slidenum">
              <a:rPr lang="en-US" smtClean="0"/>
              <a:t>‹#›</a:t>
            </a:fld>
            <a:endParaRPr lang="en-US"/>
          </a:p>
        </p:txBody>
      </p:sp>
    </p:spTree>
    <p:extLst>
      <p:ext uri="{BB962C8B-B14F-4D97-AF65-F5344CB8AC3E}">
        <p14:creationId xmlns:p14="http://schemas.microsoft.com/office/powerpoint/2010/main" val="367735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8E262D-DC25-47C7-A217-6F2F69211855}" type="slidenum">
              <a:rPr lang="en-US" smtClean="0"/>
              <a:t>13</a:t>
            </a:fld>
            <a:endParaRPr lang="en-US"/>
          </a:p>
        </p:txBody>
      </p:sp>
    </p:spTree>
    <p:extLst>
      <p:ext uri="{BB962C8B-B14F-4D97-AF65-F5344CB8AC3E}">
        <p14:creationId xmlns:p14="http://schemas.microsoft.com/office/powerpoint/2010/main" val="2407619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636F7-7469-538A-9165-125CDA4A44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CEB65E-40FF-C302-182D-6FEB37A61A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C3880F-1733-104E-FC8C-ECF28F70E2F2}"/>
              </a:ext>
            </a:extLst>
          </p:cNvPr>
          <p:cNvSpPr>
            <a:spLocks noGrp="1"/>
          </p:cNvSpPr>
          <p:nvPr>
            <p:ph type="dt" sz="half" idx="10"/>
          </p:nvPr>
        </p:nvSpPr>
        <p:spPr/>
        <p:txBody>
          <a:bodyPr/>
          <a:lstStyle/>
          <a:p>
            <a:fld id="{7CCA1097-0633-40FE-B0FF-3FB474FB32EF}" type="datetimeFigureOut">
              <a:rPr lang="en-US" smtClean="0"/>
              <a:t>1/9/2024</a:t>
            </a:fld>
            <a:endParaRPr lang="en-US"/>
          </a:p>
        </p:txBody>
      </p:sp>
      <p:sp>
        <p:nvSpPr>
          <p:cNvPr id="5" name="Footer Placeholder 4">
            <a:extLst>
              <a:ext uri="{FF2B5EF4-FFF2-40B4-BE49-F238E27FC236}">
                <a16:creationId xmlns:a16="http://schemas.microsoft.com/office/drawing/2014/main" id="{C6962840-0973-85B9-2C7C-9BC031DCEB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9D6A33-EE8D-A1BF-B4E7-BC77D3F7454F}"/>
              </a:ext>
            </a:extLst>
          </p:cNvPr>
          <p:cNvSpPr>
            <a:spLocks noGrp="1"/>
          </p:cNvSpPr>
          <p:nvPr>
            <p:ph type="sldNum" sz="quarter" idx="12"/>
          </p:nvPr>
        </p:nvSpPr>
        <p:spPr/>
        <p:txBody>
          <a:bodyPr/>
          <a:lstStyle/>
          <a:p>
            <a:fld id="{4725C3CC-4F4D-4375-A141-F81894E6F0E9}" type="slidenum">
              <a:rPr lang="en-US" smtClean="0"/>
              <a:t>‹#›</a:t>
            </a:fld>
            <a:endParaRPr lang="en-US"/>
          </a:p>
        </p:txBody>
      </p:sp>
    </p:spTree>
    <p:extLst>
      <p:ext uri="{BB962C8B-B14F-4D97-AF65-F5344CB8AC3E}">
        <p14:creationId xmlns:p14="http://schemas.microsoft.com/office/powerpoint/2010/main" val="15939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A322C-5F36-C816-2F11-F43BE1BAE5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4EE630-D041-1AAF-7967-475D7F3800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CF6A07-9ED4-F200-7E88-44060EB92AF5}"/>
              </a:ext>
            </a:extLst>
          </p:cNvPr>
          <p:cNvSpPr>
            <a:spLocks noGrp="1"/>
          </p:cNvSpPr>
          <p:nvPr>
            <p:ph type="dt" sz="half" idx="10"/>
          </p:nvPr>
        </p:nvSpPr>
        <p:spPr/>
        <p:txBody>
          <a:bodyPr/>
          <a:lstStyle/>
          <a:p>
            <a:fld id="{7CCA1097-0633-40FE-B0FF-3FB474FB32EF}" type="datetimeFigureOut">
              <a:rPr lang="en-US" smtClean="0"/>
              <a:t>1/9/2024</a:t>
            </a:fld>
            <a:endParaRPr lang="en-US"/>
          </a:p>
        </p:txBody>
      </p:sp>
      <p:sp>
        <p:nvSpPr>
          <p:cNvPr id="5" name="Footer Placeholder 4">
            <a:extLst>
              <a:ext uri="{FF2B5EF4-FFF2-40B4-BE49-F238E27FC236}">
                <a16:creationId xmlns:a16="http://schemas.microsoft.com/office/drawing/2014/main" id="{66A87262-E950-19C1-9FE0-BE78ED3C76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E63EDB-0CF0-607F-FD83-3749512B2E6E}"/>
              </a:ext>
            </a:extLst>
          </p:cNvPr>
          <p:cNvSpPr>
            <a:spLocks noGrp="1"/>
          </p:cNvSpPr>
          <p:nvPr>
            <p:ph type="sldNum" sz="quarter" idx="12"/>
          </p:nvPr>
        </p:nvSpPr>
        <p:spPr/>
        <p:txBody>
          <a:bodyPr/>
          <a:lstStyle/>
          <a:p>
            <a:fld id="{4725C3CC-4F4D-4375-A141-F81894E6F0E9}" type="slidenum">
              <a:rPr lang="en-US" smtClean="0"/>
              <a:t>‹#›</a:t>
            </a:fld>
            <a:endParaRPr lang="en-US"/>
          </a:p>
        </p:txBody>
      </p:sp>
    </p:spTree>
    <p:extLst>
      <p:ext uri="{BB962C8B-B14F-4D97-AF65-F5344CB8AC3E}">
        <p14:creationId xmlns:p14="http://schemas.microsoft.com/office/powerpoint/2010/main" val="465537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B17424-ECE7-FE94-A087-58D19E6F38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F5B154-0D60-4C9D-0E18-77141B211F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D01AD0-4F0B-F074-CE81-59ABC424D33B}"/>
              </a:ext>
            </a:extLst>
          </p:cNvPr>
          <p:cNvSpPr>
            <a:spLocks noGrp="1"/>
          </p:cNvSpPr>
          <p:nvPr>
            <p:ph type="dt" sz="half" idx="10"/>
          </p:nvPr>
        </p:nvSpPr>
        <p:spPr/>
        <p:txBody>
          <a:bodyPr/>
          <a:lstStyle/>
          <a:p>
            <a:fld id="{7CCA1097-0633-40FE-B0FF-3FB474FB32EF}" type="datetimeFigureOut">
              <a:rPr lang="en-US" smtClean="0"/>
              <a:t>1/9/2024</a:t>
            </a:fld>
            <a:endParaRPr lang="en-US"/>
          </a:p>
        </p:txBody>
      </p:sp>
      <p:sp>
        <p:nvSpPr>
          <p:cNvPr id="5" name="Footer Placeholder 4">
            <a:extLst>
              <a:ext uri="{FF2B5EF4-FFF2-40B4-BE49-F238E27FC236}">
                <a16:creationId xmlns:a16="http://schemas.microsoft.com/office/drawing/2014/main" id="{9EC0E84C-8B79-89B2-084D-B76415F664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5D2BFD-0EE9-CEE4-7D24-B5E3D99330DB}"/>
              </a:ext>
            </a:extLst>
          </p:cNvPr>
          <p:cNvSpPr>
            <a:spLocks noGrp="1"/>
          </p:cNvSpPr>
          <p:nvPr>
            <p:ph type="sldNum" sz="quarter" idx="12"/>
          </p:nvPr>
        </p:nvSpPr>
        <p:spPr/>
        <p:txBody>
          <a:bodyPr/>
          <a:lstStyle/>
          <a:p>
            <a:fld id="{4725C3CC-4F4D-4375-A141-F81894E6F0E9}" type="slidenum">
              <a:rPr lang="en-US" smtClean="0"/>
              <a:t>‹#›</a:t>
            </a:fld>
            <a:endParaRPr lang="en-US"/>
          </a:p>
        </p:txBody>
      </p:sp>
    </p:spTree>
    <p:extLst>
      <p:ext uri="{BB962C8B-B14F-4D97-AF65-F5344CB8AC3E}">
        <p14:creationId xmlns:p14="http://schemas.microsoft.com/office/powerpoint/2010/main" val="3786851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C07C1-EA8C-B92F-DEBE-B753B6B1D5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A59A8D-144E-E872-A650-6D1B0C6D5B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CBA722-F561-0FE9-AB78-30C829EB062C}"/>
              </a:ext>
            </a:extLst>
          </p:cNvPr>
          <p:cNvSpPr>
            <a:spLocks noGrp="1"/>
          </p:cNvSpPr>
          <p:nvPr>
            <p:ph type="dt" sz="half" idx="10"/>
          </p:nvPr>
        </p:nvSpPr>
        <p:spPr/>
        <p:txBody>
          <a:bodyPr/>
          <a:lstStyle/>
          <a:p>
            <a:fld id="{7CCA1097-0633-40FE-B0FF-3FB474FB32EF}" type="datetimeFigureOut">
              <a:rPr lang="en-US" smtClean="0"/>
              <a:t>1/9/2024</a:t>
            </a:fld>
            <a:endParaRPr lang="en-US"/>
          </a:p>
        </p:txBody>
      </p:sp>
      <p:sp>
        <p:nvSpPr>
          <p:cNvPr id="5" name="Footer Placeholder 4">
            <a:extLst>
              <a:ext uri="{FF2B5EF4-FFF2-40B4-BE49-F238E27FC236}">
                <a16:creationId xmlns:a16="http://schemas.microsoft.com/office/drawing/2014/main" id="{D094613F-FCD0-7669-25C3-1C7508C1FC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C3ED40-641E-DA50-A916-81EA37BF6109}"/>
              </a:ext>
            </a:extLst>
          </p:cNvPr>
          <p:cNvSpPr>
            <a:spLocks noGrp="1"/>
          </p:cNvSpPr>
          <p:nvPr>
            <p:ph type="sldNum" sz="quarter" idx="12"/>
          </p:nvPr>
        </p:nvSpPr>
        <p:spPr/>
        <p:txBody>
          <a:bodyPr/>
          <a:lstStyle/>
          <a:p>
            <a:fld id="{4725C3CC-4F4D-4375-A141-F81894E6F0E9}" type="slidenum">
              <a:rPr lang="en-US" smtClean="0"/>
              <a:t>‹#›</a:t>
            </a:fld>
            <a:endParaRPr lang="en-US"/>
          </a:p>
        </p:txBody>
      </p:sp>
    </p:spTree>
    <p:extLst>
      <p:ext uri="{BB962C8B-B14F-4D97-AF65-F5344CB8AC3E}">
        <p14:creationId xmlns:p14="http://schemas.microsoft.com/office/powerpoint/2010/main" val="2718864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0FFB7-0436-2905-6717-36FDE4A585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5BCF5A-6409-7CC9-14B9-8E70A602F3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3B2EFC-3A40-8104-B858-4F78B8750869}"/>
              </a:ext>
            </a:extLst>
          </p:cNvPr>
          <p:cNvSpPr>
            <a:spLocks noGrp="1"/>
          </p:cNvSpPr>
          <p:nvPr>
            <p:ph type="dt" sz="half" idx="10"/>
          </p:nvPr>
        </p:nvSpPr>
        <p:spPr/>
        <p:txBody>
          <a:bodyPr/>
          <a:lstStyle/>
          <a:p>
            <a:fld id="{7CCA1097-0633-40FE-B0FF-3FB474FB32EF}" type="datetimeFigureOut">
              <a:rPr lang="en-US" smtClean="0"/>
              <a:t>1/9/2024</a:t>
            </a:fld>
            <a:endParaRPr lang="en-US"/>
          </a:p>
        </p:txBody>
      </p:sp>
      <p:sp>
        <p:nvSpPr>
          <p:cNvPr id="5" name="Footer Placeholder 4">
            <a:extLst>
              <a:ext uri="{FF2B5EF4-FFF2-40B4-BE49-F238E27FC236}">
                <a16:creationId xmlns:a16="http://schemas.microsoft.com/office/drawing/2014/main" id="{F27DAA61-813E-C029-4958-090B5BDFFD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4CD903-BBCE-D8D0-DB4D-76A682262621}"/>
              </a:ext>
            </a:extLst>
          </p:cNvPr>
          <p:cNvSpPr>
            <a:spLocks noGrp="1"/>
          </p:cNvSpPr>
          <p:nvPr>
            <p:ph type="sldNum" sz="quarter" idx="12"/>
          </p:nvPr>
        </p:nvSpPr>
        <p:spPr/>
        <p:txBody>
          <a:bodyPr/>
          <a:lstStyle/>
          <a:p>
            <a:fld id="{4725C3CC-4F4D-4375-A141-F81894E6F0E9}" type="slidenum">
              <a:rPr lang="en-US" smtClean="0"/>
              <a:t>‹#›</a:t>
            </a:fld>
            <a:endParaRPr lang="en-US"/>
          </a:p>
        </p:txBody>
      </p:sp>
    </p:spTree>
    <p:extLst>
      <p:ext uri="{BB962C8B-B14F-4D97-AF65-F5344CB8AC3E}">
        <p14:creationId xmlns:p14="http://schemas.microsoft.com/office/powerpoint/2010/main" val="806530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53F78-0F13-A572-EE52-8132327844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ED7E8F-3D5D-8888-D0CF-7742AE535E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4E8CF3-5825-7CD1-D40C-1A50495C5E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D1E85E-CEB0-63A7-551B-445564893310}"/>
              </a:ext>
            </a:extLst>
          </p:cNvPr>
          <p:cNvSpPr>
            <a:spLocks noGrp="1"/>
          </p:cNvSpPr>
          <p:nvPr>
            <p:ph type="dt" sz="half" idx="10"/>
          </p:nvPr>
        </p:nvSpPr>
        <p:spPr/>
        <p:txBody>
          <a:bodyPr/>
          <a:lstStyle/>
          <a:p>
            <a:fld id="{7CCA1097-0633-40FE-B0FF-3FB474FB32EF}" type="datetimeFigureOut">
              <a:rPr lang="en-US" smtClean="0"/>
              <a:t>1/9/2024</a:t>
            </a:fld>
            <a:endParaRPr lang="en-US"/>
          </a:p>
        </p:txBody>
      </p:sp>
      <p:sp>
        <p:nvSpPr>
          <p:cNvPr id="6" name="Footer Placeholder 5">
            <a:extLst>
              <a:ext uri="{FF2B5EF4-FFF2-40B4-BE49-F238E27FC236}">
                <a16:creationId xmlns:a16="http://schemas.microsoft.com/office/drawing/2014/main" id="{EA675E07-FB5D-EB77-9679-0FB0033C86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F767C5-1ABA-1661-FEA7-45505C292FA6}"/>
              </a:ext>
            </a:extLst>
          </p:cNvPr>
          <p:cNvSpPr>
            <a:spLocks noGrp="1"/>
          </p:cNvSpPr>
          <p:nvPr>
            <p:ph type="sldNum" sz="quarter" idx="12"/>
          </p:nvPr>
        </p:nvSpPr>
        <p:spPr/>
        <p:txBody>
          <a:bodyPr/>
          <a:lstStyle/>
          <a:p>
            <a:fld id="{4725C3CC-4F4D-4375-A141-F81894E6F0E9}" type="slidenum">
              <a:rPr lang="en-US" smtClean="0"/>
              <a:t>‹#›</a:t>
            </a:fld>
            <a:endParaRPr lang="en-US"/>
          </a:p>
        </p:txBody>
      </p:sp>
    </p:spTree>
    <p:extLst>
      <p:ext uri="{BB962C8B-B14F-4D97-AF65-F5344CB8AC3E}">
        <p14:creationId xmlns:p14="http://schemas.microsoft.com/office/powerpoint/2010/main" val="4011244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1A2E-87C7-F7E7-5F34-6B7DCC345A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ADB2CF-291A-AEA8-AC16-B3A4D34F5C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C8EF4A-B917-3F5E-E442-9C83CC111C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D0CF20-3FB8-42CD-4834-AD37C11996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A839FE-8AB1-7AA7-177D-9ABFDC297C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D3FB28-46E6-26E7-6109-A2D2E380A326}"/>
              </a:ext>
            </a:extLst>
          </p:cNvPr>
          <p:cNvSpPr>
            <a:spLocks noGrp="1"/>
          </p:cNvSpPr>
          <p:nvPr>
            <p:ph type="dt" sz="half" idx="10"/>
          </p:nvPr>
        </p:nvSpPr>
        <p:spPr/>
        <p:txBody>
          <a:bodyPr/>
          <a:lstStyle/>
          <a:p>
            <a:fld id="{7CCA1097-0633-40FE-B0FF-3FB474FB32EF}" type="datetimeFigureOut">
              <a:rPr lang="en-US" smtClean="0"/>
              <a:t>1/9/2024</a:t>
            </a:fld>
            <a:endParaRPr lang="en-US"/>
          </a:p>
        </p:txBody>
      </p:sp>
      <p:sp>
        <p:nvSpPr>
          <p:cNvPr id="8" name="Footer Placeholder 7">
            <a:extLst>
              <a:ext uri="{FF2B5EF4-FFF2-40B4-BE49-F238E27FC236}">
                <a16:creationId xmlns:a16="http://schemas.microsoft.com/office/drawing/2014/main" id="{A51DDC57-4ED5-83B0-5586-88ACFF007E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F02B67-96A2-E397-95E9-7FF2788FDBC8}"/>
              </a:ext>
            </a:extLst>
          </p:cNvPr>
          <p:cNvSpPr>
            <a:spLocks noGrp="1"/>
          </p:cNvSpPr>
          <p:nvPr>
            <p:ph type="sldNum" sz="quarter" idx="12"/>
          </p:nvPr>
        </p:nvSpPr>
        <p:spPr/>
        <p:txBody>
          <a:bodyPr/>
          <a:lstStyle/>
          <a:p>
            <a:fld id="{4725C3CC-4F4D-4375-A141-F81894E6F0E9}" type="slidenum">
              <a:rPr lang="en-US" smtClean="0"/>
              <a:t>‹#›</a:t>
            </a:fld>
            <a:endParaRPr lang="en-US"/>
          </a:p>
        </p:txBody>
      </p:sp>
    </p:spTree>
    <p:extLst>
      <p:ext uri="{BB962C8B-B14F-4D97-AF65-F5344CB8AC3E}">
        <p14:creationId xmlns:p14="http://schemas.microsoft.com/office/powerpoint/2010/main" val="1529760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FA7A6-77D1-BD7B-61E0-07B30FF768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00CF46-3318-9558-02DE-CFFF009C1986}"/>
              </a:ext>
            </a:extLst>
          </p:cNvPr>
          <p:cNvSpPr>
            <a:spLocks noGrp="1"/>
          </p:cNvSpPr>
          <p:nvPr>
            <p:ph type="dt" sz="half" idx="10"/>
          </p:nvPr>
        </p:nvSpPr>
        <p:spPr/>
        <p:txBody>
          <a:bodyPr/>
          <a:lstStyle/>
          <a:p>
            <a:fld id="{7CCA1097-0633-40FE-B0FF-3FB474FB32EF}" type="datetimeFigureOut">
              <a:rPr lang="en-US" smtClean="0"/>
              <a:t>1/9/2024</a:t>
            </a:fld>
            <a:endParaRPr lang="en-US"/>
          </a:p>
        </p:txBody>
      </p:sp>
      <p:sp>
        <p:nvSpPr>
          <p:cNvPr id="4" name="Footer Placeholder 3">
            <a:extLst>
              <a:ext uri="{FF2B5EF4-FFF2-40B4-BE49-F238E27FC236}">
                <a16:creationId xmlns:a16="http://schemas.microsoft.com/office/drawing/2014/main" id="{D9972883-520A-A6D0-3A3E-82699F44FF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482224-DF31-1BFD-F5B6-50126C923102}"/>
              </a:ext>
            </a:extLst>
          </p:cNvPr>
          <p:cNvSpPr>
            <a:spLocks noGrp="1"/>
          </p:cNvSpPr>
          <p:nvPr>
            <p:ph type="sldNum" sz="quarter" idx="12"/>
          </p:nvPr>
        </p:nvSpPr>
        <p:spPr/>
        <p:txBody>
          <a:bodyPr/>
          <a:lstStyle/>
          <a:p>
            <a:fld id="{4725C3CC-4F4D-4375-A141-F81894E6F0E9}" type="slidenum">
              <a:rPr lang="en-US" smtClean="0"/>
              <a:t>‹#›</a:t>
            </a:fld>
            <a:endParaRPr lang="en-US"/>
          </a:p>
        </p:txBody>
      </p:sp>
    </p:spTree>
    <p:extLst>
      <p:ext uri="{BB962C8B-B14F-4D97-AF65-F5344CB8AC3E}">
        <p14:creationId xmlns:p14="http://schemas.microsoft.com/office/powerpoint/2010/main" val="2747171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2FC00C-21ED-DCDE-93DB-1C3E6BCA7FD1}"/>
              </a:ext>
            </a:extLst>
          </p:cNvPr>
          <p:cNvSpPr>
            <a:spLocks noGrp="1"/>
          </p:cNvSpPr>
          <p:nvPr>
            <p:ph type="dt" sz="half" idx="10"/>
          </p:nvPr>
        </p:nvSpPr>
        <p:spPr/>
        <p:txBody>
          <a:bodyPr/>
          <a:lstStyle/>
          <a:p>
            <a:fld id="{7CCA1097-0633-40FE-B0FF-3FB474FB32EF}" type="datetimeFigureOut">
              <a:rPr lang="en-US" smtClean="0"/>
              <a:t>1/9/2024</a:t>
            </a:fld>
            <a:endParaRPr lang="en-US"/>
          </a:p>
        </p:txBody>
      </p:sp>
      <p:sp>
        <p:nvSpPr>
          <p:cNvPr id="3" name="Footer Placeholder 2">
            <a:extLst>
              <a:ext uri="{FF2B5EF4-FFF2-40B4-BE49-F238E27FC236}">
                <a16:creationId xmlns:a16="http://schemas.microsoft.com/office/drawing/2014/main" id="{6F29E42F-A15F-F26F-90E1-0FA0A25890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18C2BC-10E0-1CDF-23C1-0F64150DD078}"/>
              </a:ext>
            </a:extLst>
          </p:cNvPr>
          <p:cNvSpPr>
            <a:spLocks noGrp="1"/>
          </p:cNvSpPr>
          <p:nvPr>
            <p:ph type="sldNum" sz="quarter" idx="12"/>
          </p:nvPr>
        </p:nvSpPr>
        <p:spPr/>
        <p:txBody>
          <a:bodyPr/>
          <a:lstStyle/>
          <a:p>
            <a:fld id="{4725C3CC-4F4D-4375-A141-F81894E6F0E9}" type="slidenum">
              <a:rPr lang="en-US" smtClean="0"/>
              <a:t>‹#›</a:t>
            </a:fld>
            <a:endParaRPr lang="en-US"/>
          </a:p>
        </p:txBody>
      </p:sp>
    </p:spTree>
    <p:extLst>
      <p:ext uri="{BB962C8B-B14F-4D97-AF65-F5344CB8AC3E}">
        <p14:creationId xmlns:p14="http://schemas.microsoft.com/office/powerpoint/2010/main" val="1421445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65C7D-85F4-E442-CE6E-E3DD538203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E2A0E2-DD6A-4F55-0BE8-80398A7358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FC52B0-CE80-1673-C1A1-81F5C6D356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B39703-2028-3076-F6E4-20B0DB6B8A44}"/>
              </a:ext>
            </a:extLst>
          </p:cNvPr>
          <p:cNvSpPr>
            <a:spLocks noGrp="1"/>
          </p:cNvSpPr>
          <p:nvPr>
            <p:ph type="dt" sz="half" idx="10"/>
          </p:nvPr>
        </p:nvSpPr>
        <p:spPr/>
        <p:txBody>
          <a:bodyPr/>
          <a:lstStyle/>
          <a:p>
            <a:fld id="{7CCA1097-0633-40FE-B0FF-3FB474FB32EF}" type="datetimeFigureOut">
              <a:rPr lang="en-US" smtClean="0"/>
              <a:t>1/9/2024</a:t>
            </a:fld>
            <a:endParaRPr lang="en-US"/>
          </a:p>
        </p:txBody>
      </p:sp>
      <p:sp>
        <p:nvSpPr>
          <p:cNvPr id="6" name="Footer Placeholder 5">
            <a:extLst>
              <a:ext uri="{FF2B5EF4-FFF2-40B4-BE49-F238E27FC236}">
                <a16:creationId xmlns:a16="http://schemas.microsoft.com/office/drawing/2014/main" id="{C0747AC2-68A1-7E56-1C41-60CE2D7AA1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E101E7-6398-8341-10C7-579973EF79AE}"/>
              </a:ext>
            </a:extLst>
          </p:cNvPr>
          <p:cNvSpPr>
            <a:spLocks noGrp="1"/>
          </p:cNvSpPr>
          <p:nvPr>
            <p:ph type="sldNum" sz="quarter" idx="12"/>
          </p:nvPr>
        </p:nvSpPr>
        <p:spPr/>
        <p:txBody>
          <a:bodyPr/>
          <a:lstStyle/>
          <a:p>
            <a:fld id="{4725C3CC-4F4D-4375-A141-F81894E6F0E9}" type="slidenum">
              <a:rPr lang="en-US" smtClean="0"/>
              <a:t>‹#›</a:t>
            </a:fld>
            <a:endParaRPr lang="en-US"/>
          </a:p>
        </p:txBody>
      </p:sp>
    </p:spTree>
    <p:extLst>
      <p:ext uri="{BB962C8B-B14F-4D97-AF65-F5344CB8AC3E}">
        <p14:creationId xmlns:p14="http://schemas.microsoft.com/office/powerpoint/2010/main" val="904458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11A58-4ADF-766E-DF12-D99842C54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B97592-9E1C-8DA8-A345-4E6B24F87D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19677B-7586-1AB8-339A-AA082BB82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8E34A-A436-7C3A-A1F7-2FCA665A16B9}"/>
              </a:ext>
            </a:extLst>
          </p:cNvPr>
          <p:cNvSpPr>
            <a:spLocks noGrp="1"/>
          </p:cNvSpPr>
          <p:nvPr>
            <p:ph type="dt" sz="half" idx="10"/>
          </p:nvPr>
        </p:nvSpPr>
        <p:spPr/>
        <p:txBody>
          <a:bodyPr/>
          <a:lstStyle/>
          <a:p>
            <a:fld id="{7CCA1097-0633-40FE-B0FF-3FB474FB32EF}" type="datetimeFigureOut">
              <a:rPr lang="en-US" smtClean="0"/>
              <a:t>1/9/2024</a:t>
            </a:fld>
            <a:endParaRPr lang="en-US"/>
          </a:p>
        </p:txBody>
      </p:sp>
      <p:sp>
        <p:nvSpPr>
          <p:cNvPr id="6" name="Footer Placeholder 5">
            <a:extLst>
              <a:ext uri="{FF2B5EF4-FFF2-40B4-BE49-F238E27FC236}">
                <a16:creationId xmlns:a16="http://schemas.microsoft.com/office/drawing/2014/main" id="{EEAB226C-8174-F373-9F14-E1A8A5E84B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502AA3-8B99-75DC-835B-CC13EF950329}"/>
              </a:ext>
            </a:extLst>
          </p:cNvPr>
          <p:cNvSpPr>
            <a:spLocks noGrp="1"/>
          </p:cNvSpPr>
          <p:nvPr>
            <p:ph type="sldNum" sz="quarter" idx="12"/>
          </p:nvPr>
        </p:nvSpPr>
        <p:spPr/>
        <p:txBody>
          <a:bodyPr/>
          <a:lstStyle/>
          <a:p>
            <a:fld id="{4725C3CC-4F4D-4375-A141-F81894E6F0E9}" type="slidenum">
              <a:rPr lang="en-US" smtClean="0"/>
              <a:t>‹#›</a:t>
            </a:fld>
            <a:endParaRPr lang="en-US"/>
          </a:p>
        </p:txBody>
      </p:sp>
    </p:spTree>
    <p:extLst>
      <p:ext uri="{BB962C8B-B14F-4D97-AF65-F5344CB8AC3E}">
        <p14:creationId xmlns:p14="http://schemas.microsoft.com/office/powerpoint/2010/main" val="2645843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C0CA45-AC90-2498-3E3A-AA039CC2E4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088434-3EAD-0F94-B6B9-8BF7023FC2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3BA9FC-F84F-2C58-F516-B4DE8AE626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CA1097-0633-40FE-B0FF-3FB474FB32EF}" type="datetimeFigureOut">
              <a:rPr lang="en-US" smtClean="0"/>
              <a:t>1/9/2024</a:t>
            </a:fld>
            <a:endParaRPr lang="en-US"/>
          </a:p>
        </p:txBody>
      </p:sp>
      <p:sp>
        <p:nvSpPr>
          <p:cNvPr id="5" name="Footer Placeholder 4">
            <a:extLst>
              <a:ext uri="{FF2B5EF4-FFF2-40B4-BE49-F238E27FC236}">
                <a16:creationId xmlns:a16="http://schemas.microsoft.com/office/drawing/2014/main" id="{7432FFAA-B0E7-4787-9A7F-5BB468E047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913AA9-848A-592C-A658-C5B3687646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25C3CC-4F4D-4375-A141-F81894E6F0E9}" type="slidenum">
              <a:rPr lang="en-US" smtClean="0"/>
              <a:t>‹#›</a:t>
            </a:fld>
            <a:endParaRPr lang="en-US"/>
          </a:p>
        </p:txBody>
      </p:sp>
    </p:spTree>
    <p:extLst>
      <p:ext uri="{BB962C8B-B14F-4D97-AF65-F5344CB8AC3E}">
        <p14:creationId xmlns:p14="http://schemas.microsoft.com/office/powerpoint/2010/main" val="3541472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git-scm.com/download/wi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1A5DC-8AE4-F496-402F-61B200E14DA1}"/>
              </a:ext>
            </a:extLst>
          </p:cNvPr>
          <p:cNvSpPr>
            <a:spLocks noGrp="1"/>
          </p:cNvSpPr>
          <p:nvPr>
            <p:ph type="ctrTitle"/>
          </p:nvPr>
        </p:nvSpPr>
        <p:spPr/>
        <p:txBody>
          <a:bodyPr/>
          <a:lstStyle/>
          <a:p>
            <a:r>
              <a:rPr lang="en-US"/>
              <a:t>Python 1-Hop </a:t>
            </a:r>
            <a:br>
              <a:rPr lang="en-US"/>
            </a:br>
            <a:r>
              <a:rPr lang="en-US"/>
              <a:t>Main Pod Code</a:t>
            </a:r>
            <a:endParaRPr lang="en-US" dirty="0"/>
          </a:p>
        </p:txBody>
      </p:sp>
      <p:sp>
        <p:nvSpPr>
          <p:cNvPr id="3" name="Subtitle 2">
            <a:extLst>
              <a:ext uri="{FF2B5EF4-FFF2-40B4-BE49-F238E27FC236}">
                <a16:creationId xmlns:a16="http://schemas.microsoft.com/office/drawing/2014/main" id="{BAD15B62-7058-6351-40FF-F9F005006684}"/>
              </a:ext>
            </a:extLst>
          </p:cNvPr>
          <p:cNvSpPr>
            <a:spLocks noGrp="1"/>
          </p:cNvSpPr>
          <p:nvPr>
            <p:ph type="subTitle" idx="1"/>
          </p:nvPr>
        </p:nvSpPr>
        <p:spPr/>
        <p:txBody>
          <a:bodyPr>
            <a:normAutofit/>
          </a:bodyPr>
          <a:lstStyle/>
          <a:p>
            <a:r>
              <a:rPr lang="en-US"/>
              <a:t>BETA VERSION</a:t>
            </a:r>
          </a:p>
          <a:p>
            <a:r>
              <a:rPr lang="en-US"/>
              <a:t>Caroline</a:t>
            </a:r>
          </a:p>
          <a:p>
            <a:r>
              <a:rPr lang="en-US"/>
              <a:t>12/19/23</a:t>
            </a:r>
            <a:endParaRPr lang="en-US" dirty="0"/>
          </a:p>
        </p:txBody>
      </p:sp>
    </p:spTree>
    <p:extLst>
      <p:ext uri="{BB962C8B-B14F-4D97-AF65-F5344CB8AC3E}">
        <p14:creationId xmlns:p14="http://schemas.microsoft.com/office/powerpoint/2010/main" val="1442279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E274C-7FC8-F10C-89C8-A3D5DC18A261}"/>
              </a:ext>
            </a:extLst>
          </p:cNvPr>
          <p:cNvSpPr>
            <a:spLocks noGrp="1"/>
          </p:cNvSpPr>
          <p:nvPr>
            <p:ph type="title"/>
          </p:nvPr>
        </p:nvSpPr>
        <p:spPr/>
        <p:txBody>
          <a:bodyPr/>
          <a:lstStyle/>
          <a:p>
            <a:r>
              <a:rPr lang="en-US" dirty="0" err="1"/>
              <a:t>Pycharm</a:t>
            </a:r>
            <a:r>
              <a:rPr lang="en-US" dirty="0"/>
              <a:t> set up</a:t>
            </a:r>
          </a:p>
        </p:txBody>
      </p:sp>
      <p:sp>
        <p:nvSpPr>
          <p:cNvPr id="3" name="Content Placeholder 2">
            <a:extLst>
              <a:ext uri="{FF2B5EF4-FFF2-40B4-BE49-F238E27FC236}">
                <a16:creationId xmlns:a16="http://schemas.microsoft.com/office/drawing/2014/main" id="{82A4A521-2FA7-EA6D-0843-DBCD734352CA}"/>
              </a:ext>
            </a:extLst>
          </p:cNvPr>
          <p:cNvSpPr>
            <a:spLocks noGrp="1"/>
          </p:cNvSpPr>
          <p:nvPr>
            <p:ph idx="1"/>
          </p:nvPr>
        </p:nvSpPr>
        <p:spPr>
          <a:xfrm>
            <a:off x="838200" y="1825625"/>
            <a:ext cx="3987800" cy="4351338"/>
          </a:xfrm>
        </p:spPr>
        <p:txBody>
          <a:bodyPr/>
          <a:lstStyle/>
          <a:p>
            <a:r>
              <a:rPr lang="en-US" dirty="0"/>
              <a:t>Navigate to edit configuration (see screenshot)</a:t>
            </a:r>
          </a:p>
          <a:p>
            <a:r>
              <a:rPr lang="en-US" dirty="0"/>
              <a:t>Then open the modify options menu and make sure it matches the screenshot</a:t>
            </a:r>
          </a:p>
          <a:p>
            <a:endParaRPr lang="en-US" dirty="0"/>
          </a:p>
        </p:txBody>
      </p:sp>
      <p:pic>
        <p:nvPicPr>
          <p:cNvPr id="2050" name="Picture 2">
            <a:extLst>
              <a:ext uri="{FF2B5EF4-FFF2-40B4-BE49-F238E27FC236}">
                <a16:creationId xmlns:a16="http://schemas.microsoft.com/office/drawing/2014/main" id="{DE42F2A8-5025-6804-E08F-97D7FE954D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3105" y="437197"/>
            <a:ext cx="6799320" cy="488156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CFEE6D2-2856-3977-159A-444A90D2557D}"/>
              </a:ext>
            </a:extLst>
          </p:cNvPr>
          <p:cNvPicPr>
            <a:picLocks noChangeAspect="1"/>
          </p:cNvPicPr>
          <p:nvPr/>
        </p:nvPicPr>
        <p:blipFill>
          <a:blip r:embed="rId3"/>
          <a:stretch>
            <a:fillRect/>
          </a:stretch>
        </p:blipFill>
        <p:spPr>
          <a:xfrm>
            <a:off x="594110" y="4958080"/>
            <a:ext cx="4411363" cy="1727200"/>
          </a:xfrm>
          <a:prstGeom prst="rect">
            <a:avLst/>
          </a:prstGeom>
        </p:spPr>
      </p:pic>
    </p:spTree>
    <p:extLst>
      <p:ext uri="{BB962C8B-B14F-4D97-AF65-F5344CB8AC3E}">
        <p14:creationId xmlns:p14="http://schemas.microsoft.com/office/powerpoint/2010/main" val="2210392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72640-2B7F-61E0-06F5-8C2F88A83DAA}"/>
              </a:ext>
            </a:extLst>
          </p:cNvPr>
          <p:cNvSpPr>
            <a:spLocks noGrp="1"/>
          </p:cNvSpPr>
          <p:nvPr>
            <p:ph type="title"/>
          </p:nvPr>
        </p:nvSpPr>
        <p:spPr/>
        <p:txBody>
          <a:bodyPr/>
          <a:lstStyle/>
          <a:p>
            <a:r>
              <a:rPr lang="en-US" dirty="0"/>
              <a:t>Cloning the python scripts through </a:t>
            </a:r>
            <a:r>
              <a:rPr lang="en-US" dirty="0" err="1"/>
              <a:t>github</a:t>
            </a:r>
            <a:endParaRPr lang="en-US" dirty="0"/>
          </a:p>
        </p:txBody>
      </p:sp>
      <p:sp>
        <p:nvSpPr>
          <p:cNvPr id="3" name="Content Placeholder 2">
            <a:extLst>
              <a:ext uri="{FF2B5EF4-FFF2-40B4-BE49-F238E27FC236}">
                <a16:creationId xmlns:a16="http://schemas.microsoft.com/office/drawing/2014/main" id="{912C9560-F7C9-34D4-D4FA-3D0F63D5109E}"/>
              </a:ext>
            </a:extLst>
          </p:cNvPr>
          <p:cNvSpPr>
            <a:spLocks noGrp="1"/>
          </p:cNvSpPr>
          <p:nvPr>
            <p:ph idx="1"/>
          </p:nvPr>
        </p:nvSpPr>
        <p:spPr/>
        <p:txBody>
          <a:bodyPr>
            <a:normAutofit fontScale="92500"/>
          </a:bodyPr>
          <a:lstStyle/>
          <a:p>
            <a:pPr rtl="0">
              <a:lnSpc>
                <a:spcPct val="150000"/>
              </a:lnSpc>
              <a:spcBef>
                <a:spcPts val="0"/>
              </a:spcBef>
              <a:spcAft>
                <a:spcPts val="0"/>
              </a:spcAft>
            </a:pPr>
            <a:r>
              <a:rPr lang="en-US" sz="2800" b="0" i="0" u="none" strike="noStrike" dirty="0">
                <a:solidFill>
                  <a:srgbClr val="000000"/>
                </a:solidFill>
                <a:effectLst/>
                <a:latin typeface="Arial" panose="020B0604020202020204" pitchFamily="34" charset="0"/>
              </a:rPr>
              <a:t>Download git </a:t>
            </a:r>
            <a:r>
              <a:rPr lang="en-US" sz="2800" b="0" i="0" u="sng" strike="noStrike" dirty="0">
                <a:solidFill>
                  <a:srgbClr val="1155CC"/>
                </a:solidFill>
                <a:effectLst/>
                <a:latin typeface="Arial" panose="020B0604020202020204" pitchFamily="34" charset="0"/>
                <a:hlinkClick r:id="rId2"/>
              </a:rPr>
              <a:t>https://www.git-scm.com/download/win</a:t>
            </a:r>
            <a:r>
              <a:rPr lang="en-US" sz="2800" b="0" i="0" u="none" strike="noStrike" dirty="0">
                <a:solidFill>
                  <a:srgbClr val="000000"/>
                </a:solidFill>
                <a:effectLst/>
                <a:latin typeface="Arial" panose="020B0604020202020204" pitchFamily="34" charset="0"/>
              </a:rPr>
              <a:t> </a:t>
            </a:r>
            <a:endParaRPr lang="en-US" b="0" dirty="0">
              <a:effectLst/>
            </a:endParaRPr>
          </a:p>
          <a:p>
            <a:pPr rtl="0">
              <a:lnSpc>
                <a:spcPct val="150000"/>
              </a:lnSpc>
              <a:spcBef>
                <a:spcPts val="0"/>
              </a:spcBef>
              <a:spcAft>
                <a:spcPts val="0"/>
              </a:spcAft>
            </a:pPr>
            <a:r>
              <a:rPr lang="en-US" sz="2800" b="0" i="0" u="none" strike="noStrike" dirty="0">
                <a:solidFill>
                  <a:srgbClr val="000000"/>
                </a:solidFill>
                <a:effectLst/>
                <a:latin typeface="Arial" panose="020B0604020202020204" pitchFamily="34" charset="0"/>
              </a:rPr>
              <a:t>In </a:t>
            </a:r>
            <a:r>
              <a:rPr lang="en-US" sz="2800" b="0" i="0" u="none" strike="noStrike" dirty="0" err="1">
                <a:solidFill>
                  <a:srgbClr val="000000"/>
                </a:solidFill>
                <a:effectLst/>
                <a:latin typeface="Arial" panose="020B0604020202020204" pitchFamily="34" charset="0"/>
              </a:rPr>
              <a:t>powershell</a:t>
            </a:r>
            <a:r>
              <a:rPr lang="en-US" sz="2800" b="0" i="0" u="none" strike="noStrike" dirty="0">
                <a:solidFill>
                  <a:srgbClr val="000000"/>
                </a:solidFill>
                <a:effectLst/>
                <a:latin typeface="Arial" panose="020B0604020202020204" pitchFamily="34" charset="0"/>
              </a:rPr>
              <a:t>/command prompt, navigate (using cd) to folder you created in </a:t>
            </a:r>
            <a:r>
              <a:rPr lang="en-US" sz="2800" b="0" i="0" u="none" strike="noStrike" dirty="0" err="1">
                <a:solidFill>
                  <a:srgbClr val="000000"/>
                </a:solidFill>
                <a:effectLst/>
                <a:latin typeface="Arial" panose="020B0604020202020204" pitchFamily="34" charset="0"/>
              </a:rPr>
              <a:t>pycharm</a:t>
            </a:r>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spyder</a:t>
            </a:r>
            <a:r>
              <a:rPr lang="en-US" dirty="0">
                <a:solidFill>
                  <a:srgbClr val="000000"/>
                </a:solidFill>
                <a:latin typeface="Arial" panose="020B0604020202020204" pitchFamily="34" charset="0"/>
              </a:rPr>
              <a:t> that has the projects files</a:t>
            </a:r>
            <a:endParaRPr lang="en-US" b="0" dirty="0">
              <a:effectLst/>
            </a:endParaRPr>
          </a:p>
          <a:p>
            <a:pPr lvl="1">
              <a:lnSpc>
                <a:spcPct val="150000"/>
              </a:lnSpc>
              <a:spcBef>
                <a:spcPts val="0"/>
              </a:spcBef>
            </a:pPr>
            <a:r>
              <a:rPr lang="en-US" b="0" i="0" u="none" strike="noStrike" dirty="0">
                <a:solidFill>
                  <a:srgbClr val="000000"/>
                </a:solidFill>
                <a:effectLst/>
                <a:latin typeface="Arial" panose="020B0604020202020204" pitchFamily="34" charset="0"/>
              </a:rPr>
              <a:t>Example navigation: PS C:\Users\cfris\Documents&gt; cd </a:t>
            </a:r>
            <a:r>
              <a:rPr lang="en-US" b="0" i="0" u="none" strike="noStrike" dirty="0" err="1">
                <a:solidFill>
                  <a:srgbClr val="000000"/>
                </a:solidFill>
                <a:effectLst/>
                <a:latin typeface="Arial" panose="020B0604020202020204" pitchFamily="34" charset="0"/>
              </a:rPr>
              <a:t>Newfolder</a:t>
            </a:r>
            <a:endParaRPr lang="en-US" i="0" u="none" strike="noStrike" dirty="0">
              <a:solidFill>
                <a:srgbClr val="000000"/>
              </a:solidFill>
              <a:latin typeface="Arial" panose="020B0604020202020204" pitchFamily="34" charset="0"/>
            </a:endParaRPr>
          </a:p>
          <a:p>
            <a:pPr>
              <a:lnSpc>
                <a:spcPct val="150000"/>
              </a:lnSpc>
              <a:spcBef>
                <a:spcPts val="0"/>
              </a:spcBef>
            </a:pPr>
            <a:r>
              <a:rPr lang="en-US" sz="3200" b="0" i="0" u="none" strike="noStrike" dirty="0">
                <a:solidFill>
                  <a:srgbClr val="000000"/>
                </a:solidFill>
                <a:effectLst/>
                <a:latin typeface="Arial" panose="020B0604020202020204" pitchFamily="34" charset="0"/>
              </a:rPr>
              <a:t>Clone git by typing “git clone” and then the </a:t>
            </a:r>
            <a:r>
              <a:rPr lang="en-US" sz="3200" b="0" i="0" u="none" strike="noStrike" dirty="0" err="1">
                <a:solidFill>
                  <a:srgbClr val="000000"/>
                </a:solidFill>
                <a:effectLst/>
                <a:latin typeface="Arial" panose="020B0604020202020204" pitchFamily="34" charset="0"/>
              </a:rPr>
              <a:t>url</a:t>
            </a:r>
            <a:r>
              <a:rPr lang="en-US" sz="3200" b="0" i="0" u="none" strike="noStrike" dirty="0">
                <a:solidFill>
                  <a:srgbClr val="000000"/>
                </a:solidFill>
                <a:effectLst/>
                <a:latin typeface="Arial" panose="020B0604020202020204" pitchFamily="34" charset="0"/>
              </a:rPr>
              <a:t> for the files</a:t>
            </a:r>
            <a:endParaRPr lang="en-US" b="0" dirty="0">
              <a:effectLst/>
            </a:endParaRPr>
          </a:p>
          <a:p>
            <a:pPr lvl="1">
              <a:lnSpc>
                <a:spcPct val="150000"/>
              </a:lnSpc>
              <a:spcBef>
                <a:spcPts val="0"/>
              </a:spcBef>
            </a:pPr>
            <a:r>
              <a:rPr lang="en-US" b="0" i="0" u="none" strike="noStrike" dirty="0">
                <a:solidFill>
                  <a:srgbClr val="000000"/>
                </a:solidFill>
                <a:effectLst/>
                <a:latin typeface="Arial" panose="020B0604020202020204" pitchFamily="34" charset="0"/>
              </a:rPr>
              <a:t>Example: PS C:\Users\cfris\Documents\Newfolder&gt; git clone https://github.com/cafr1977/MPC_python.git</a:t>
            </a:r>
            <a:endParaRPr lang="en-US" b="0" dirty="0">
              <a:effectLst/>
            </a:endParaRPr>
          </a:p>
          <a:p>
            <a:pPr>
              <a:lnSpc>
                <a:spcPct val="150000"/>
              </a:lnSpc>
            </a:pPr>
            <a:endParaRPr lang="en-US" dirty="0"/>
          </a:p>
        </p:txBody>
      </p:sp>
    </p:spTree>
    <p:extLst>
      <p:ext uri="{BB962C8B-B14F-4D97-AF65-F5344CB8AC3E}">
        <p14:creationId xmlns:p14="http://schemas.microsoft.com/office/powerpoint/2010/main" val="3681729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CA4F0-9CBA-909C-C5B8-29923FF85838}"/>
              </a:ext>
            </a:extLst>
          </p:cNvPr>
          <p:cNvSpPr>
            <a:spLocks noGrp="1"/>
          </p:cNvSpPr>
          <p:nvPr>
            <p:ph type="title"/>
          </p:nvPr>
        </p:nvSpPr>
        <p:spPr/>
        <p:txBody>
          <a:bodyPr/>
          <a:lstStyle/>
          <a:p>
            <a:r>
              <a:rPr lang="en-US" dirty="0"/>
              <a:t>Cloning python scripts through </a:t>
            </a:r>
            <a:r>
              <a:rPr lang="en-US" dirty="0" err="1"/>
              <a:t>github</a:t>
            </a:r>
            <a:endParaRPr lang="en-US" dirty="0"/>
          </a:p>
        </p:txBody>
      </p:sp>
      <p:sp>
        <p:nvSpPr>
          <p:cNvPr id="3" name="Content Placeholder 2">
            <a:extLst>
              <a:ext uri="{FF2B5EF4-FFF2-40B4-BE49-F238E27FC236}">
                <a16:creationId xmlns:a16="http://schemas.microsoft.com/office/drawing/2014/main" id="{45A111AE-95CB-6471-7193-07B83B89305C}"/>
              </a:ext>
            </a:extLst>
          </p:cNvPr>
          <p:cNvSpPr>
            <a:spLocks noGrp="1"/>
          </p:cNvSpPr>
          <p:nvPr>
            <p:ph idx="1"/>
          </p:nvPr>
        </p:nvSpPr>
        <p:spPr>
          <a:xfrm>
            <a:off x="838200" y="1825625"/>
            <a:ext cx="6405880" cy="4351338"/>
          </a:xfrm>
        </p:spPr>
        <p:txBody>
          <a:bodyPr/>
          <a:lstStyle/>
          <a:p>
            <a:r>
              <a:rPr lang="en-US" dirty="0"/>
              <a:t>Now, you should see these files automatically in the folder</a:t>
            </a:r>
          </a:p>
          <a:p>
            <a:r>
              <a:rPr lang="en-US" dirty="0"/>
              <a:t>You will need to add Colocation, Field, Harmonization, and Outputs folders (see following slides)</a:t>
            </a:r>
          </a:p>
          <a:p>
            <a:r>
              <a:rPr lang="en-US" dirty="0"/>
              <a:t>You will also need to update your </a:t>
            </a:r>
            <a:r>
              <a:rPr lang="en-US" dirty="0" err="1"/>
              <a:t>deployment_log</a:t>
            </a:r>
            <a:r>
              <a:rPr lang="en-US" dirty="0"/>
              <a:t>!!!</a:t>
            </a:r>
          </a:p>
          <a:p>
            <a:endParaRPr lang="en-US" dirty="0"/>
          </a:p>
          <a:p>
            <a:endParaRPr lang="en-US" dirty="0"/>
          </a:p>
        </p:txBody>
      </p:sp>
      <p:pic>
        <p:nvPicPr>
          <p:cNvPr id="5" name="Picture 4">
            <a:extLst>
              <a:ext uri="{FF2B5EF4-FFF2-40B4-BE49-F238E27FC236}">
                <a16:creationId xmlns:a16="http://schemas.microsoft.com/office/drawing/2014/main" id="{FF5C0455-CAA7-D950-8E10-FAB67A76D733}"/>
              </a:ext>
            </a:extLst>
          </p:cNvPr>
          <p:cNvPicPr>
            <a:picLocks noChangeAspect="1"/>
          </p:cNvPicPr>
          <p:nvPr/>
        </p:nvPicPr>
        <p:blipFill>
          <a:blip r:embed="rId2"/>
          <a:stretch>
            <a:fillRect/>
          </a:stretch>
        </p:blipFill>
        <p:spPr>
          <a:xfrm>
            <a:off x="8932983" y="2701987"/>
            <a:ext cx="2278577" cy="2232853"/>
          </a:xfrm>
          <a:prstGeom prst="rect">
            <a:avLst/>
          </a:prstGeom>
        </p:spPr>
      </p:pic>
    </p:spTree>
    <p:extLst>
      <p:ext uri="{BB962C8B-B14F-4D97-AF65-F5344CB8AC3E}">
        <p14:creationId xmlns:p14="http://schemas.microsoft.com/office/powerpoint/2010/main" val="800749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90AA9-442A-332B-C452-31AD4679C7BA}"/>
              </a:ext>
            </a:extLst>
          </p:cNvPr>
          <p:cNvSpPr>
            <a:spLocks noGrp="1"/>
          </p:cNvSpPr>
          <p:nvPr>
            <p:ph type="title"/>
          </p:nvPr>
        </p:nvSpPr>
        <p:spPr/>
        <p:txBody>
          <a:bodyPr/>
          <a:lstStyle/>
          <a:p>
            <a:r>
              <a:rPr lang="en-US" dirty="0"/>
              <a:t>Folder set up:</a:t>
            </a:r>
          </a:p>
        </p:txBody>
      </p:sp>
      <p:sp>
        <p:nvSpPr>
          <p:cNvPr id="3" name="Content Placeholder 2">
            <a:extLst>
              <a:ext uri="{FF2B5EF4-FFF2-40B4-BE49-F238E27FC236}">
                <a16:creationId xmlns:a16="http://schemas.microsoft.com/office/drawing/2014/main" id="{311560AC-F719-5724-51A1-19DD05F029DF}"/>
              </a:ext>
            </a:extLst>
          </p:cNvPr>
          <p:cNvSpPr>
            <a:spLocks noGrp="1"/>
          </p:cNvSpPr>
          <p:nvPr>
            <p:ph idx="1"/>
          </p:nvPr>
        </p:nvSpPr>
        <p:spPr>
          <a:xfrm>
            <a:off x="838200" y="1825625"/>
            <a:ext cx="6302905" cy="4351338"/>
          </a:xfrm>
        </p:spPr>
        <p:txBody>
          <a:bodyPr/>
          <a:lstStyle/>
          <a:p>
            <a:r>
              <a:rPr lang="en-US" dirty="0"/>
              <a:t>Colocation and Field folders are the exact same as </a:t>
            </a:r>
            <a:r>
              <a:rPr lang="en-US" dirty="0" err="1"/>
              <a:t>matlab</a:t>
            </a:r>
            <a:r>
              <a:rPr lang="en-US" dirty="0"/>
              <a:t> MPC</a:t>
            </a:r>
          </a:p>
          <a:p>
            <a:r>
              <a:rPr lang="en-US" dirty="0"/>
              <a:t>Outputs folder can be empty to start. It is where output folders will be saved to</a:t>
            </a:r>
          </a:p>
          <a:p>
            <a:r>
              <a:rPr lang="en-US" dirty="0"/>
              <a:t>If using Spyder, there will be a folder called .</a:t>
            </a:r>
            <a:r>
              <a:rPr lang="en-US" dirty="0" err="1"/>
              <a:t>spyproject</a:t>
            </a:r>
            <a:r>
              <a:rPr lang="en-US" dirty="0"/>
              <a:t> (automatically generated when you create a project)</a:t>
            </a:r>
          </a:p>
          <a:p>
            <a:r>
              <a:rPr lang="en-US" dirty="0"/>
              <a:t>If using </a:t>
            </a:r>
            <a:r>
              <a:rPr lang="en-US" dirty="0" err="1"/>
              <a:t>pycharm</a:t>
            </a:r>
            <a:r>
              <a:rPr lang="en-US" dirty="0"/>
              <a:t>, there will be a .idea folder (automatically generated when you create a project)</a:t>
            </a:r>
          </a:p>
        </p:txBody>
      </p:sp>
      <p:pic>
        <p:nvPicPr>
          <p:cNvPr id="7" name="Picture 6">
            <a:extLst>
              <a:ext uri="{FF2B5EF4-FFF2-40B4-BE49-F238E27FC236}">
                <a16:creationId xmlns:a16="http://schemas.microsoft.com/office/drawing/2014/main" id="{0812DE32-1ED7-472E-C7CC-FB1AC29D0070}"/>
              </a:ext>
            </a:extLst>
          </p:cNvPr>
          <p:cNvPicPr>
            <a:picLocks noChangeAspect="1"/>
          </p:cNvPicPr>
          <p:nvPr/>
        </p:nvPicPr>
        <p:blipFill>
          <a:blip r:embed="rId3"/>
          <a:stretch>
            <a:fillRect/>
          </a:stretch>
        </p:blipFill>
        <p:spPr>
          <a:xfrm>
            <a:off x="7679620" y="1371492"/>
            <a:ext cx="2805500" cy="4307973"/>
          </a:xfrm>
          <a:prstGeom prst="rect">
            <a:avLst/>
          </a:prstGeom>
        </p:spPr>
      </p:pic>
    </p:spTree>
    <p:extLst>
      <p:ext uri="{BB962C8B-B14F-4D97-AF65-F5344CB8AC3E}">
        <p14:creationId xmlns:p14="http://schemas.microsoft.com/office/powerpoint/2010/main" val="2624889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F8A12-CA53-7771-E76A-A714584572E8}"/>
              </a:ext>
            </a:extLst>
          </p:cNvPr>
          <p:cNvSpPr>
            <a:spLocks noGrp="1"/>
          </p:cNvSpPr>
          <p:nvPr>
            <p:ph type="title"/>
          </p:nvPr>
        </p:nvSpPr>
        <p:spPr/>
        <p:txBody>
          <a:bodyPr/>
          <a:lstStyle/>
          <a:p>
            <a:r>
              <a:rPr lang="en-US" dirty="0"/>
              <a:t>Colocation Folder</a:t>
            </a:r>
          </a:p>
        </p:txBody>
      </p:sp>
      <p:sp>
        <p:nvSpPr>
          <p:cNvPr id="3" name="Content Placeholder 2">
            <a:extLst>
              <a:ext uri="{FF2B5EF4-FFF2-40B4-BE49-F238E27FC236}">
                <a16:creationId xmlns:a16="http://schemas.microsoft.com/office/drawing/2014/main" id="{3ED04FED-674F-43BA-C8A2-E4A9A096E500}"/>
              </a:ext>
            </a:extLst>
          </p:cNvPr>
          <p:cNvSpPr>
            <a:spLocks noGrp="1"/>
          </p:cNvSpPr>
          <p:nvPr>
            <p:ph idx="1"/>
          </p:nvPr>
        </p:nvSpPr>
        <p:spPr>
          <a:xfrm>
            <a:off x="838200" y="1825625"/>
            <a:ext cx="8864600" cy="4351338"/>
          </a:xfrm>
        </p:spPr>
        <p:txBody>
          <a:bodyPr>
            <a:normAutofit fontScale="92500"/>
          </a:bodyPr>
          <a:lstStyle/>
          <a:p>
            <a:r>
              <a:rPr lang="en-US" dirty="0"/>
              <a:t>Inside Colocation, there should be two folder: Pods and Reference</a:t>
            </a:r>
          </a:p>
          <a:p>
            <a:r>
              <a:rPr lang="en-US" dirty="0"/>
              <a:t>“Pods” will contain .txt files of raw pod data</a:t>
            </a:r>
          </a:p>
          <a:p>
            <a:pPr lvl="1"/>
            <a:r>
              <a:rPr lang="en-US" dirty="0"/>
              <a:t>There should be one pod file for each “colocation” file listed in the deployment log!</a:t>
            </a:r>
          </a:p>
          <a:p>
            <a:pPr lvl="2"/>
            <a:r>
              <a:rPr lang="en-US" dirty="0"/>
              <a:t>One file might be listed multiple times if it is for multiple pollutants though..</a:t>
            </a:r>
          </a:p>
          <a:p>
            <a:pPr lvl="1"/>
            <a:endParaRPr lang="en-US" dirty="0"/>
          </a:p>
          <a:p>
            <a:r>
              <a:rPr lang="en-US" dirty="0"/>
              <a:t>“Reference” will contain files of reference data</a:t>
            </a:r>
          </a:p>
          <a:p>
            <a:pPr lvl="1"/>
            <a:r>
              <a:rPr lang="en-US" dirty="0"/>
              <a:t>Can be either .csv or .xlsx</a:t>
            </a:r>
          </a:p>
          <a:p>
            <a:pPr lvl="1"/>
            <a:r>
              <a:rPr lang="en-US" dirty="0"/>
              <a:t>First column is “datetime”</a:t>
            </a:r>
          </a:p>
          <a:p>
            <a:pPr lvl="1"/>
            <a:r>
              <a:rPr lang="en-US" dirty="0"/>
              <a:t>After that, you can have as many columns you want of reference data.</a:t>
            </a:r>
          </a:p>
          <a:p>
            <a:pPr lvl="1"/>
            <a:endParaRPr lang="en-US" dirty="0"/>
          </a:p>
        </p:txBody>
      </p:sp>
      <p:pic>
        <p:nvPicPr>
          <p:cNvPr id="5" name="Picture 4">
            <a:extLst>
              <a:ext uri="{FF2B5EF4-FFF2-40B4-BE49-F238E27FC236}">
                <a16:creationId xmlns:a16="http://schemas.microsoft.com/office/drawing/2014/main" id="{CB81D6AD-6FD0-6CC7-EE82-C55A767FC54D}"/>
              </a:ext>
            </a:extLst>
          </p:cNvPr>
          <p:cNvPicPr>
            <a:picLocks noChangeAspect="1"/>
          </p:cNvPicPr>
          <p:nvPr/>
        </p:nvPicPr>
        <p:blipFill>
          <a:blip r:embed="rId2"/>
          <a:stretch>
            <a:fillRect/>
          </a:stretch>
        </p:blipFill>
        <p:spPr>
          <a:xfrm>
            <a:off x="9344445" y="1446235"/>
            <a:ext cx="2890950" cy="1445475"/>
          </a:xfrm>
          <a:prstGeom prst="rect">
            <a:avLst/>
          </a:prstGeom>
        </p:spPr>
      </p:pic>
      <p:pic>
        <p:nvPicPr>
          <p:cNvPr id="9" name="Picture 8">
            <a:extLst>
              <a:ext uri="{FF2B5EF4-FFF2-40B4-BE49-F238E27FC236}">
                <a16:creationId xmlns:a16="http://schemas.microsoft.com/office/drawing/2014/main" id="{CE274BAC-B6C2-7440-D1D2-BE3E7ABC9D3A}"/>
              </a:ext>
            </a:extLst>
          </p:cNvPr>
          <p:cNvPicPr>
            <a:picLocks noChangeAspect="1"/>
          </p:cNvPicPr>
          <p:nvPr/>
        </p:nvPicPr>
        <p:blipFill>
          <a:blip r:embed="rId3"/>
          <a:stretch>
            <a:fillRect/>
          </a:stretch>
        </p:blipFill>
        <p:spPr>
          <a:xfrm>
            <a:off x="9776380" y="4214654"/>
            <a:ext cx="1844200" cy="1729890"/>
          </a:xfrm>
          <a:prstGeom prst="rect">
            <a:avLst/>
          </a:prstGeom>
        </p:spPr>
      </p:pic>
      <p:pic>
        <p:nvPicPr>
          <p:cNvPr id="6" name="Picture 5">
            <a:extLst>
              <a:ext uri="{FF2B5EF4-FFF2-40B4-BE49-F238E27FC236}">
                <a16:creationId xmlns:a16="http://schemas.microsoft.com/office/drawing/2014/main" id="{A8D4D0EB-F519-30FC-C742-D135B91C0385}"/>
              </a:ext>
            </a:extLst>
          </p:cNvPr>
          <p:cNvPicPr>
            <a:picLocks noChangeAspect="1"/>
          </p:cNvPicPr>
          <p:nvPr/>
        </p:nvPicPr>
        <p:blipFill>
          <a:blip r:embed="rId4"/>
          <a:stretch>
            <a:fillRect/>
          </a:stretch>
        </p:blipFill>
        <p:spPr>
          <a:xfrm>
            <a:off x="9032282" y="2771798"/>
            <a:ext cx="2453853" cy="708721"/>
          </a:xfrm>
          <a:prstGeom prst="rect">
            <a:avLst/>
          </a:prstGeom>
        </p:spPr>
      </p:pic>
    </p:spTree>
    <p:extLst>
      <p:ext uri="{BB962C8B-B14F-4D97-AF65-F5344CB8AC3E}">
        <p14:creationId xmlns:p14="http://schemas.microsoft.com/office/powerpoint/2010/main" val="3006739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D8847-A02F-7FBE-9324-09136BCAEBBF}"/>
              </a:ext>
            </a:extLst>
          </p:cNvPr>
          <p:cNvSpPr>
            <a:spLocks noGrp="1"/>
          </p:cNvSpPr>
          <p:nvPr>
            <p:ph type="title"/>
          </p:nvPr>
        </p:nvSpPr>
        <p:spPr/>
        <p:txBody>
          <a:bodyPr/>
          <a:lstStyle/>
          <a:p>
            <a:r>
              <a:rPr lang="en-US" dirty="0"/>
              <a:t>Harmonization Folder</a:t>
            </a:r>
          </a:p>
        </p:txBody>
      </p:sp>
      <p:sp>
        <p:nvSpPr>
          <p:cNvPr id="3" name="Content Placeholder 2">
            <a:extLst>
              <a:ext uri="{FF2B5EF4-FFF2-40B4-BE49-F238E27FC236}">
                <a16:creationId xmlns:a16="http://schemas.microsoft.com/office/drawing/2014/main" id="{23D780C8-DA91-C74C-63DE-0F82B45E9E71}"/>
              </a:ext>
            </a:extLst>
          </p:cNvPr>
          <p:cNvSpPr>
            <a:spLocks noGrp="1"/>
          </p:cNvSpPr>
          <p:nvPr>
            <p:ph idx="1"/>
          </p:nvPr>
        </p:nvSpPr>
        <p:spPr>
          <a:xfrm>
            <a:off x="838200" y="1825625"/>
            <a:ext cx="6731000" cy="4351338"/>
          </a:xfrm>
        </p:spPr>
        <p:txBody>
          <a:bodyPr/>
          <a:lstStyle/>
          <a:p>
            <a:r>
              <a:rPr lang="en-US" dirty="0"/>
              <a:t>Within Harmonization, there should be.txt files of the harmonization data</a:t>
            </a:r>
          </a:p>
          <a:p>
            <a:pPr lvl="1"/>
            <a:r>
              <a:rPr lang="en-US" dirty="0"/>
              <a:t>One pod file per deployment log entry!</a:t>
            </a:r>
          </a:p>
          <a:p>
            <a:r>
              <a:rPr lang="en-US" dirty="0"/>
              <a:t>This should include both field and colocation pods’ harmonization data!</a:t>
            </a:r>
          </a:p>
          <a:p>
            <a:pPr lvl="1"/>
            <a:r>
              <a:rPr lang="en-US" dirty="0"/>
              <a:t>In other words, the data for the secondary standard pod should also be in this folder</a:t>
            </a:r>
          </a:p>
        </p:txBody>
      </p:sp>
      <p:pic>
        <p:nvPicPr>
          <p:cNvPr id="9" name="Picture 8">
            <a:extLst>
              <a:ext uri="{FF2B5EF4-FFF2-40B4-BE49-F238E27FC236}">
                <a16:creationId xmlns:a16="http://schemas.microsoft.com/office/drawing/2014/main" id="{2ACC829F-79DA-4296-93FC-3400074DBB5D}"/>
              </a:ext>
            </a:extLst>
          </p:cNvPr>
          <p:cNvPicPr>
            <a:picLocks noChangeAspect="1"/>
          </p:cNvPicPr>
          <p:nvPr/>
        </p:nvPicPr>
        <p:blipFill>
          <a:blip r:embed="rId2"/>
          <a:stretch>
            <a:fillRect/>
          </a:stretch>
        </p:blipFill>
        <p:spPr>
          <a:xfrm>
            <a:off x="8534400" y="1685608"/>
            <a:ext cx="2205787" cy="2171677"/>
          </a:xfrm>
          <a:prstGeom prst="rect">
            <a:avLst/>
          </a:prstGeom>
        </p:spPr>
      </p:pic>
    </p:spTree>
    <p:extLst>
      <p:ext uri="{BB962C8B-B14F-4D97-AF65-F5344CB8AC3E}">
        <p14:creationId xmlns:p14="http://schemas.microsoft.com/office/powerpoint/2010/main" val="366159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78521-70E7-C4D4-AB80-4678AECCD8A0}"/>
              </a:ext>
            </a:extLst>
          </p:cNvPr>
          <p:cNvSpPr>
            <a:spLocks noGrp="1"/>
          </p:cNvSpPr>
          <p:nvPr>
            <p:ph type="title"/>
          </p:nvPr>
        </p:nvSpPr>
        <p:spPr/>
        <p:txBody>
          <a:bodyPr/>
          <a:lstStyle/>
          <a:p>
            <a:r>
              <a:rPr lang="en-US" dirty="0"/>
              <a:t>Field folder</a:t>
            </a:r>
          </a:p>
        </p:txBody>
      </p:sp>
      <p:sp>
        <p:nvSpPr>
          <p:cNvPr id="3" name="Content Placeholder 2">
            <a:extLst>
              <a:ext uri="{FF2B5EF4-FFF2-40B4-BE49-F238E27FC236}">
                <a16:creationId xmlns:a16="http://schemas.microsoft.com/office/drawing/2014/main" id="{9995884C-0AE9-7D85-C4C1-30A7A15F0A92}"/>
              </a:ext>
            </a:extLst>
          </p:cNvPr>
          <p:cNvSpPr>
            <a:spLocks noGrp="1"/>
          </p:cNvSpPr>
          <p:nvPr>
            <p:ph idx="1"/>
          </p:nvPr>
        </p:nvSpPr>
        <p:spPr/>
        <p:txBody>
          <a:bodyPr/>
          <a:lstStyle/>
          <a:p>
            <a:r>
              <a:rPr lang="en-US" dirty="0"/>
              <a:t>Within Field, there should be.txt files of the field data</a:t>
            </a:r>
          </a:p>
          <a:p>
            <a:pPr lvl="1"/>
            <a:r>
              <a:rPr lang="en-US" dirty="0"/>
              <a:t>One pod file per deployment log entry!</a:t>
            </a:r>
          </a:p>
          <a:p>
            <a:pPr lvl="1"/>
            <a:endParaRPr lang="en-US" dirty="0"/>
          </a:p>
          <a:p>
            <a:endParaRPr lang="en-US" dirty="0"/>
          </a:p>
        </p:txBody>
      </p:sp>
      <p:pic>
        <p:nvPicPr>
          <p:cNvPr id="5" name="Picture 4">
            <a:extLst>
              <a:ext uri="{FF2B5EF4-FFF2-40B4-BE49-F238E27FC236}">
                <a16:creationId xmlns:a16="http://schemas.microsoft.com/office/drawing/2014/main" id="{549F6E11-9ED5-1A03-A76C-471C351AD5B0}"/>
              </a:ext>
            </a:extLst>
          </p:cNvPr>
          <p:cNvPicPr>
            <a:picLocks noChangeAspect="1"/>
          </p:cNvPicPr>
          <p:nvPr/>
        </p:nvPicPr>
        <p:blipFill>
          <a:blip r:embed="rId2"/>
          <a:stretch>
            <a:fillRect/>
          </a:stretch>
        </p:blipFill>
        <p:spPr>
          <a:xfrm>
            <a:off x="7865989" y="2500839"/>
            <a:ext cx="2762565" cy="2673129"/>
          </a:xfrm>
          <a:prstGeom prst="rect">
            <a:avLst/>
          </a:prstGeom>
        </p:spPr>
      </p:pic>
    </p:spTree>
    <p:extLst>
      <p:ext uri="{BB962C8B-B14F-4D97-AF65-F5344CB8AC3E}">
        <p14:creationId xmlns:p14="http://schemas.microsoft.com/office/powerpoint/2010/main" val="1346213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CE1D7D-55CA-8765-BA06-D8C9B6ADECD4}"/>
              </a:ext>
            </a:extLst>
          </p:cNvPr>
          <p:cNvSpPr>
            <a:spLocks noGrp="1"/>
          </p:cNvSpPr>
          <p:nvPr>
            <p:ph idx="1"/>
          </p:nvPr>
        </p:nvSpPr>
        <p:spPr>
          <a:xfrm>
            <a:off x="472440" y="2796857"/>
            <a:ext cx="10515600" cy="4351338"/>
          </a:xfrm>
        </p:spPr>
        <p:txBody>
          <a:bodyPr>
            <a:normAutofit/>
          </a:bodyPr>
          <a:lstStyle/>
          <a:p>
            <a:r>
              <a:rPr lang="en-US" sz="2400" b="1" dirty="0" err="1"/>
              <a:t>file_name</a:t>
            </a:r>
            <a:r>
              <a:rPr lang="en-US" sz="2400" b="1" dirty="0"/>
              <a:t>: </a:t>
            </a:r>
            <a:r>
              <a:rPr lang="en-US" sz="2400" dirty="0"/>
              <a:t>The full name of the data file (do not write .txt)</a:t>
            </a:r>
          </a:p>
          <a:p>
            <a:r>
              <a:rPr lang="en-US" sz="2400" b="1" dirty="0"/>
              <a:t>Deployment: </a:t>
            </a:r>
            <a:r>
              <a:rPr lang="en-US" sz="2400" dirty="0"/>
              <a:t>C for colocation, H for harmonization, F for field</a:t>
            </a:r>
          </a:p>
          <a:p>
            <a:r>
              <a:rPr lang="en-US" sz="2400" b="1" dirty="0"/>
              <a:t>Location</a:t>
            </a:r>
            <a:r>
              <a:rPr lang="en-US" sz="2400" dirty="0"/>
              <a:t>: Only important for field. Python will plot field data based on location.</a:t>
            </a:r>
          </a:p>
          <a:p>
            <a:r>
              <a:rPr lang="en-US" sz="2400" b="1" dirty="0"/>
              <a:t>Pollutant: </a:t>
            </a:r>
            <a:r>
              <a:rPr lang="en-US" sz="2400" dirty="0"/>
              <a:t>If it is C (colocation), add the pollutant of interest. This is because some of us have multiple colocation sites and we need to differentiate</a:t>
            </a:r>
          </a:p>
          <a:p>
            <a:pPr lvl="1"/>
            <a:r>
              <a:rPr lang="en-US" sz="1600" dirty="0"/>
              <a:t>If it is not C, you can leave it blank</a:t>
            </a:r>
          </a:p>
          <a:p>
            <a:r>
              <a:rPr lang="en-US" sz="2400" b="1" dirty="0" err="1"/>
              <a:t>timezone_change_from_ref</a:t>
            </a:r>
            <a:r>
              <a:rPr lang="en-US" sz="2400" b="1" dirty="0"/>
              <a:t>: </a:t>
            </a:r>
            <a:r>
              <a:rPr lang="en-US" sz="2400" dirty="0"/>
              <a:t>How many hours is it different than the reference?</a:t>
            </a:r>
          </a:p>
          <a:p>
            <a:pPr lvl="1"/>
            <a:r>
              <a:rPr lang="en-US" sz="2000" i="1" dirty="0"/>
              <a:t>-1 if it is one hour behind (pod writes 3pm when ref data is 4pm)</a:t>
            </a:r>
          </a:p>
          <a:p>
            <a:pPr lvl="1"/>
            <a:r>
              <a:rPr lang="en-US" sz="2000" i="1" dirty="0"/>
              <a:t>1 if it is one hour ahead (pod writes 5pm when ref data is 4pm)</a:t>
            </a:r>
          </a:p>
        </p:txBody>
      </p:sp>
      <p:sp>
        <p:nvSpPr>
          <p:cNvPr id="9" name="Title 1">
            <a:extLst>
              <a:ext uri="{FF2B5EF4-FFF2-40B4-BE49-F238E27FC236}">
                <a16:creationId xmlns:a16="http://schemas.microsoft.com/office/drawing/2014/main" id="{C0F57209-C841-FF35-3BB7-80ADF5AE94C6}"/>
              </a:ext>
            </a:extLst>
          </p:cNvPr>
          <p:cNvSpPr txBox="1">
            <a:spLocks/>
          </p:cNvSpPr>
          <p:nvPr/>
        </p:nvSpPr>
        <p:spPr>
          <a:xfrm>
            <a:off x="967890" y="597929"/>
            <a:ext cx="5432911" cy="1325563"/>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Deployment log</a:t>
            </a:r>
            <a:br>
              <a:rPr lang="en-US" dirty="0"/>
            </a:br>
            <a:r>
              <a:rPr lang="en-US" sz="2400" dirty="0"/>
              <a:t>named “deployment_log.xlsx”</a:t>
            </a:r>
          </a:p>
          <a:p>
            <a:r>
              <a:rPr lang="en-US" sz="2400" dirty="0"/>
              <a:t>or “deployment_log.csv”</a:t>
            </a:r>
          </a:p>
        </p:txBody>
      </p:sp>
      <p:pic>
        <p:nvPicPr>
          <p:cNvPr id="4" name="Picture 3">
            <a:extLst>
              <a:ext uri="{FF2B5EF4-FFF2-40B4-BE49-F238E27FC236}">
                <a16:creationId xmlns:a16="http://schemas.microsoft.com/office/drawing/2014/main" id="{ABE3BDEE-C9F5-47AC-1C12-A6B1D56CA023}"/>
              </a:ext>
            </a:extLst>
          </p:cNvPr>
          <p:cNvPicPr>
            <a:picLocks noChangeAspect="1"/>
          </p:cNvPicPr>
          <p:nvPr/>
        </p:nvPicPr>
        <p:blipFill>
          <a:blip r:embed="rId2"/>
          <a:stretch>
            <a:fillRect/>
          </a:stretch>
        </p:blipFill>
        <p:spPr>
          <a:xfrm>
            <a:off x="6212619" y="52835"/>
            <a:ext cx="5090601" cy="2415749"/>
          </a:xfrm>
          <a:prstGeom prst="rect">
            <a:avLst/>
          </a:prstGeom>
        </p:spPr>
      </p:pic>
    </p:spTree>
    <p:extLst>
      <p:ext uri="{BB962C8B-B14F-4D97-AF65-F5344CB8AC3E}">
        <p14:creationId xmlns:p14="http://schemas.microsoft.com/office/powerpoint/2010/main" val="3138531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1C25B-F157-7B9C-D060-1088851AD942}"/>
              </a:ext>
            </a:extLst>
          </p:cNvPr>
          <p:cNvSpPr>
            <a:spLocks noGrp="1"/>
          </p:cNvSpPr>
          <p:nvPr>
            <p:ph type="title"/>
          </p:nvPr>
        </p:nvSpPr>
        <p:spPr>
          <a:xfrm>
            <a:off x="96520" y="640959"/>
            <a:ext cx="5432911" cy="1325563"/>
          </a:xfrm>
        </p:spPr>
        <p:txBody>
          <a:bodyPr>
            <a:normAutofit fontScale="90000"/>
          </a:bodyPr>
          <a:lstStyle/>
          <a:p>
            <a:r>
              <a:rPr lang="en-US" dirty="0"/>
              <a:t>Deployment log</a:t>
            </a:r>
            <a:br>
              <a:rPr lang="en-US" dirty="0"/>
            </a:br>
            <a:r>
              <a:rPr lang="en-US" sz="2400" dirty="0"/>
              <a:t>named “deployment_log.xlsx”</a:t>
            </a:r>
            <a:br>
              <a:rPr lang="en-US" sz="2400" dirty="0"/>
            </a:br>
            <a:r>
              <a:rPr lang="en-US" sz="2400" dirty="0"/>
              <a:t>or “deployment_log.csv”</a:t>
            </a:r>
            <a:br>
              <a:rPr lang="en-US" sz="2400" dirty="0"/>
            </a:br>
            <a:endParaRPr lang="en-US" dirty="0"/>
          </a:p>
        </p:txBody>
      </p:sp>
      <p:sp>
        <p:nvSpPr>
          <p:cNvPr id="3" name="Content Placeholder 2">
            <a:extLst>
              <a:ext uri="{FF2B5EF4-FFF2-40B4-BE49-F238E27FC236}">
                <a16:creationId xmlns:a16="http://schemas.microsoft.com/office/drawing/2014/main" id="{5BCE1D7D-55CA-8765-BA06-D8C9B6ADECD4}"/>
              </a:ext>
            </a:extLst>
          </p:cNvPr>
          <p:cNvSpPr>
            <a:spLocks noGrp="1"/>
          </p:cNvSpPr>
          <p:nvPr>
            <p:ph idx="1"/>
          </p:nvPr>
        </p:nvSpPr>
        <p:spPr>
          <a:xfrm>
            <a:off x="604520" y="2227897"/>
            <a:ext cx="10515600" cy="4351338"/>
          </a:xfrm>
        </p:spPr>
        <p:txBody>
          <a:bodyPr>
            <a:normAutofit/>
          </a:bodyPr>
          <a:lstStyle/>
          <a:p>
            <a:pPr marL="0" indent="0">
              <a:buNone/>
            </a:pPr>
            <a:r>
              <a:rPr lang="en-US" dirty="0"/>
              <a:t>Columns:</a:t>
            </a:r>
          </a:p>
          <a:p>
            <a:r>
              <a:rPr lang="en-US" b="1" dirty="0"/>
              <a:t>start: </a:t>
            </a:r>
            <a:r>
              <a:rPr lang="en-US" dirty="0"/>
              <a:t>when did the deployment start?</a:t>
            </a:r>
          </a:p>
          <a:p>
            <a:pPr lvl="1"/>
            <a:r>
              <a:rPr lang="en-US" i="1" dirty="0"/>
              <a:t>You do not need to account for warm-up here, as that will be removed in preprocessing</a:t>
            </a:r>
          </a:p>
          <a:p>
            <a:r>
              <a:rPr lang="en-US" b="1" dirty="0"/>
              <a:t>end: </a:t>
            </a:r>
            <a:r>
              <a:rPr lang="en-US" dirty="0"/>
              <a:t>when did the deployment end?</a:t>
            </a:r>
          </a:p>
          <a:p>
            <a:r>
              <a:rPr lang="en-US" b="1" dirty="0" err="1"/>
              <a:t>header_type</a:t>
            </a:r>
            <a:r>
              <a:rPr lang="en-US" b="1" dirty="0"/>
              <a:t>: </a:t>
            </a:r>
            <a:r>
              <a:rPr lang="en-US" dirty="0"/>
              <a:t>specify what the headers/columns are for the specific file</a:t>
            </a:r>
          </a:p>
          <a:p>
            <a:pPr lvl="1"/>
            <a:r>
              <a:rPr lang="en-US" dirty="0"/>
              <a:t>Now, you can have diff columns for the same pod, as long as you have separate data files for each firmware version</a:t>
            </a:r>
          </a:p>
          <a:p>
            <a:endParaRPr lang="en-US" b="1" dirty="0"/>
          </a:p>
        </p:txBody>
      </p:sp>
      <p:pic>
        <p:nvPicPr>
          <p:cNvPr id="4" name="Picture 3">
            <a:extLst>
              <a:ext uri="{FF2B5EF4-FFF2-40B4-BE49-F238E27FC236}">
                <a16:creationId xmlns:a16="http://schemas.microsoft.com/office/drawing/2014/main" id="{6C2D0CC1-D056-972D-BA7C-A36629A68FEC}"/>
              </a:ext>
            </a:extLst>
          </p:cNvPr>
          <p:cNvPicPr>
            <a:picLocks noChangeAspect="1"/>
          </p:cNvPicPr>
          <p:nvPr/>
        </p:nvPicPr>
        <p:blipFill>
          <a:blip r:embed="rId2"/>
          <a:stretch>
            <a:fillRect/>
          </a:stretch>
        </p:blipFill>
        <p:spPr>
          <a:xfrm>
            <a:off x="6212619" y="52835"/>
            <a:ext cx="5090601" cy="2415749"/>
          </a:xfrm>
          <a:prstGeom prst="rect">
            <a:avLst/>
          </a:prstGeom>
        </p:spPr>
      </p:pic>
    </p:spTree>
    <p:extLst>
      <p:ext uri="{BB962C8B-B14F-4D97-AF65-F5344CB8AC3E}">
        <p14:creationId xmlns:p14="http://schemas.microsoft.com/office/powerpoint/2010/main" val="3338384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4463D-6901-80CE-1CDB-370A5641BAA4}"/>
              </a:ext>
            </a:extLst>
          </p:cNvPr>
          <p:cNvSpPr>
            <a:spLocks noGrp="1"/>
          </p:cNvSpPr>
          <p:nvPr>
            <p:ph type="title"/>
          </p:nvPr>
        </p:nvSpPr>
        <p:spPr/>
        <p:txBody>
          <a:bodyPr/>
          <a:lstStyle/>
          <a:p>
            <a:r>
              <a:rPr lang="en-US" dirty="0"/>
              <a:t>A note on data file naming conventions</a:t>
            </a:r>
          </a:p>
        </p:txBody>
      </p:sp>
      <p:sp>
        <p:nvSpPr>
          <p:cNvPr id="3" name="Content Placeholder 2">
            <a:extLst>
              <a:ext uri="{FF2B5EF4-FFF2-40B4-BE49-F238E27FC236}">
                <a16:creationId xmlns:a16="http://schemas.microsoft.com/office/drawing/2014/main" id="{5DB4DE54-C642-2D79-E479-8F8DB95C722A}"/>
              </a:ext>
            </a:extLst>
          </p:cNvPr>
          <p:cNvSpPr>
            <a:spLocks noGrp="1"/>
          </p:cNvSpPr>
          <p:nvPr>
            <p:ph idx="1"/>
          </p:nvPr>
        </p:nvSpPr>
        <p:spPr/>
        <p:txBody>
          <a:bodyPr/>
          <a:lstStyle/>
          <a:p>
            <a:r>
              <a:rPr lang="en-US" dirty="0"/>
              <a:t>Pod names are identified by whatever comes before the underscore “_” in the file name</a:t>
            </a:r>
          </a:p>
          <a:p>
            <a:pPr lvl="1"/>
            <a:r>
              <a:rPr lang="en-US" dirty="0"/>
              <a:t>So if a file name is C24_0123_2212, the pod name would be C24</a:t>
            </a:r>
          </a:p>
          <a:p>
            <a:pPr lvl="1"/>
            <a:r>
              <a:rPr lang="en-US" dirty="0"/>
              <a:t>For PodID25_cadkfjladkjfl, the pod name would be PodID25</a:t>
            </a:r>
          </a:p>
          <a:p>
            <a:r>
              <a:rPr lang="en-US" dirty="0"/>
              <a:t>You can have anything you want after the underscore</a:t>
            </a:r>
          </a:p>
          <a:p>
            <a:r>
              <a:rPr lang="en-US" dirty="0"/>
              <a:t>Python will make a list of each of the individual pod names (C24, PodID25) and combine data files together based on what pod they come from</a:t>
            </a:r>
          </a:p>
          <a:p>
            <a:pPr lvl="1"/>
            <a:r>
              <a:rPr lang="en-US" dirty="0"/>
              <a:t>So you can have multiple files, all listed in the deployment log, that will get combined as long as they have the same pod name</a:t>
            </a:r>
          </a:p>
        </p:txBody>
      </p:sp>
    </p:spTree>
    <p:extLst>
      <p:ext uri="{BB962C8B-B14F-4D97-AF65-F5344CB8AC3E}">
        <p14:creationId xmlns:p14="http://schemas.microsoft.com/office/powerpoint/2010/main" val="5906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6A63-A77E-D01B-4090-24139E14B55A}"/>
              </a:ext>
            </a:extLst>
          </p:cNvPr>
          <p:cNvSpPr>
            <a:spLocks noGrp="1"/>
          </p:cNvSpPr>
          <p:nvPr>
            <p:ph type="title"/>
          </p:nvPr>
        </p:nvSpPr>
        <p:spPr/>
        <p:txBody>
          <a:bodyPr/>
          <a:lstStyle/>
          <a:p>
            <a:r>
              <a:rPr lang="en-US" dirty="0"/>
              <a:t>What this code accomplishes so far:</a:t>
            </a:r>
          </a:p>
        </p:txBody>
      </p:sp>
      <p:sp>
        <p:nvSpPr>
          <p:cNvPr id="3" name="Content Placeholder 2">
            <a:extLst>
              <a:ext uri="{FF2B5EF4-FFF2-40B4-BE49-F238E27FC236}">
                <a16:creationId xmlns:a16="http://schemas.microsoft.com/office/drawing/2014/main" id="{280C269A-3CFB-90AF-6049-8B4F43D9C96E}"/>
              </a:ext>
            </a:extLst>
          </p:cNvPr>
          <p:cNvSpPr>
            <a:spLocks noGrp="1"/>
          </p:cNvSpPr>
          <p:nvPr>
            <p:ph idx="1"/>
          </p:nvPr>
        </p:nvSpPr>
        <p:spPr/>
        <p:txBody>
          <a:bodyPr>
            <a:normAutofit fontScale="92500" lnSpcReduction="20000"/>
          </a:bodyPr>
          <a:lstStyle/>
          <a:p>
            <a:r>
              <a:rPr lang="en-US" b="1" dirty="0"/>
              <a:t>Data preprocessing</a:t>
            </a:r>
          </a:p>
          <a:p>
            <a:pPr lvl="1"/>
            <a:r>
              <a:rPr lang="en-US" dirty="0"/>
              <a:t>Crop data to deployment log start and end times</a:t>
            </a:r>
          </a:p>
          <a:p>
            <a:pPr lvl="1"/>
            <a:r>
              <a:rPr lang="en-US" dirty="0"/>
              <a:t>Combine pod data files that may have different columns</a:t>
            </a:r>
          </a:p>
          <a:p>
            <a:pPr lvl="1"/>
            <a:r>
              <a:rPr lang="en-US" dirty="0"/>
              <a:t>TempC2K, HumRel2Abs, Rmv999, </a:t>
            </a:r>
            <a:r>
              <a:rPr lang="en-US" dirty="0" err="1"/>
              <a:t>RmvNaN</a:t>
            </a:r>
            <a:r>
              <a:rPr lang="en-US" dirty="0"/>
              <a:t>, </a:t>
            </a:r>
            <a:r>
              <a:rPr lang="en-US" dirty="0" err="1"/>
              <a:t>TimeSort</a:t>
            </a:r>
            <a:r>
              <a:rPr lang="en-US" dirty="0"/>
              <a:t>, </a:t>
            </a:r>
            <a:r>
              <a:rPr lang="en-US" dirty="0" err="1"/>
              <a:t>RmvWarmup</a:t>
            </a:r>
            <a:endParaRPr lang="en-US" dirty="0"/>
          </a:p>
          <a:p>
            <a:pPr lvl="1"/>
            <a:r>
              <a:rPr lang="en-US" dirty="0"/>
              <a:t>Time averaging (mean or median, but must be the same between ref and pod)</a:t>
            </a:r>
          </a:p>
          <a:p>
            <a:pPr lvl="1"/>
            <a:r>
              <a:rPr lang="en-US" dirty="0"/>
              <a:t>Fig 2600/2602 ratio</a:t>
            </a:r>
          </a:p>
          <a:p>
            <a:pPr lvl="1"/>
            <a:r>
              <a:rPr lang="en-US" dirty="0"/>
              <a:t>Interaction terms</a:t>
            </a:r>
          </a:p>
          <a:p>
            <a:pPr lvl="2"/>
            <a:r>
              <a:rPr lang="en-US" dirty="0"/>
              <a:t>Multiplies each sensor combo, so with CO, temp, humid sensors, you’ll add CO*temp, CO*humid, and temp*humid </a:t>
            </a:r>
          </a:p>
          <a:p>
            <a:r>
              <a:rPr lang="en-US" b="1" dirty="0"/>
              <a:t>Harmonization of sensors to colocation pod sensors</a:t>
            </a:r>
          </a:p>
          <a:p>
            <a:pPr lvl="1"/>
            <a:r>
              <a:rPr lang="en-US" dirty="0"/>
              <a:t>Different than </a:t>
            </a:r>
            <a:r>
              <a:rPr lang="en-US" dirty="0" err="1"/>
              <a:t>matlab</a:t>
            </a:r>
            <a:r>
              <a:rPr lang="en-US" dirty="0"/>
              <a:t>, which calibrates pods to a concentration timeseries from the colocation pod</a:t>
            </a:r>
          </a:p>
          <a:p>
            <a:pPr lvl="1"/>
            <a:r>
              <a:rPr lang="en-US" dirty="0"/>
              <a:t>Only uses linear regression</a:t>
            </a:r>
          </a:p>
          <a:p>
            <a:pPr lvl="1"/>
            <a:r>
              <a:rPr lang="en-US" dirty="0"/>
              <a:t>Uses K-fold cross validation</a:t>
            </a:r>
          </a:p>
          <a:p>
            <a:endParaRPr lang="en-US" dirty="0"/>
          </a:p>
        </p:txBody>
      </p:sp>
    </p:spTree>
    <p:extLst>
      <p:ext uri="{BB962C8B-B14F-4D97-AF65-F5344CB8AC3E}">
        <p14:creationId xmlns:p14="http://schemas.microsoft.com/office/powerpoint/2010/main" val="1121251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A2F4D-0D7B-24C9-B4B5-D3CB663288B5}"/>
              </a:ext>
            </a:extLst>
          </p:cNvPr>
          <p:cNvSpPr>
            <a:spLocks noGrp="1"/>
          </p:cNvSpPr>
          <p:nvPr>
            <p:ph type="title"/>
          </p:nvPr>
        </p:nvSpPr>
        <p:spPr/>
        <p:txBody>
          <a:bodyPr/>
          <a:lstStyle/>
          <a:p>
            <a:r>
              <a:rPr lang="en-US" dirty="0"/>
              <a:t>A note about pod data files and firmware data writing</a:t>
            </a:r>
          </a:p>
        </p:txBody>
      </p:sp>
      <p:sp>
        <p:nvSpPr>
          <p:cNvPr id="3" name="Content Placeholder 2">
            <a:extLst>
              <a:ext uri="{FF2B5EF4-FFF2-40B4-BE49-F238E27FC236}">
                <a16:creationId xmlns:a16="http://schemas.microsoft.com/office/drawing/2014/main" id="{0EA151DB-C9D9-9FCB-BF14-8710A8881E85}"/>
              </a:ext>
            </a:extLst>
          </p:cNvPr>
          <p:cNvSpPr>
            <a:spLocks noGrp="1"/>
          </p:cNvSpPr>
          <p:nvPr>
            <p:ph idx="1"/>
          </p:nvPr>
        </p:nvSpPr>
        <p:spPr/>
        <p:txBody>
          <a:bodyPr/>
          <a:lstStyle/>
          <a:p>
            <a:r>
              <a:rPr lang="en-US" dirty="0"/>
              <a:t>You can have one datetime column, or a date column and a time column that python will automatically combine</a:t>
            </a:r>
          </a:p>
          <a:p>
            <a:pPr lvl="1"/>
            <a:r>
              <a:rPr lang="en-US" dirty="0"/>
              <a:t>Must be called datetime or date and time (if two columns) in the </a:t>
            </a:r>
            <a:r>
              <a:rPr lang="en-US" dirty="0" err="1"/>
              <a:t>column_names</a:t>
            </a:r>
            <a:r>
              <a:rPr lang="en-US" dirty="0"/>
              <a:t> variable</a:t>
            </a:r>
          </a:p>
          <a:p>
            <a:pPr lvl="1"/>
            <a:endParaRPr lang="en-US" dirty="0"/>
          </a:p>
          <a:p>
            <a:r>
              <a:rPr lang="en-US" dirty="0"/>
              <a:t>Right now, the rest of the columns must be numeric. If at some point, we have non-numeric data columns (not sure what this would be), we’ll need to adjust the </a:t>
            </a:r>
            <a:r>
              <a:rPr lang="en-US" dirty="0" err="1"/>
              <a:t>data_load</a:t>
            </a:r>
            <a:r>
              <a:rPr lang="en-US" dirty="0"/>
              <a:t> function</a:t>
            </a:r>
          </a:p>
          <a:p>
            <a:pPr lvl="1"/>
            <a:r>
              <a:rPr lang="en-US" dirty="0"/>
              <a:t>I haven’t spent time on this yet because I do not foresee any non-numeric data needs</a:t>
            </a:r>
          </a:p>
        </p:txBody>
      </p:sp>
    </p:spTree>
    <p:extLst>
      <p:ext uri="{BB962C8B-B14F-4D97-AF65-F5344CB8AC3E}">
        <p14:creationId xmlns:p14="http://schemas.microsoft.com/office/powerpoint/2010/main" val="3887264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9A24E-116A-F7FE-DA36-B95360A2C3B1}"/>
              </a:ext>
            </a:extLst>
          </p:cNvPr>
          <p:cNvSpPr>
            <a:spLocks noGrp="1"/>
          </p:cNvSpPr>
          <p:nvPr>
            <p:ph type="title"/>
          </p:nvPr>
        </p:nvSpPr>
        <p:spPr/>
        <p:txBody>
          <a:bodyPr/>
          <a:lstStyle/>
          <a:p>
            <a:r>
              <a:rPr lang="en-US" dirty="0" err="1"/>
              <a:t>Python_Functions</a:t>
            </a:r>
            <a:r>
              <a:rPr lang="en-US" dirty="0"/>
              <a:t> folder</a:t>
            </a:r>
          </a:p>
        </p:txBody>
      </p:sp>
      <p:sp>
        <p:nvSpPr>
          <p:cNvPr id="3" name="Content Placeholder 2">
            <a:extLst>
              <a:ext uri="{FF2B5EF4-FFF2-40B4-BE49-F238E27FC236}">
                <a16:creationId xmlns:a16="http://schemas.microsoft.com/office/drawing/2014/main" id="{F86A71F8-23C3-6B6F-2D63-067CCF7EF355}"/>
              </a:ext>
            </a:extLst>
          </p:cNvPr>
          <p:cNvSpPr>
            <a:spLocks noGrp="1"/>
          </p:cNvSpPr>
          <p:nvPr>
            <p:ph idx="1"/>
          </p:nvPr>
        </p:nvSpPr>
        <p:spPr>
          <a:xfrm>
            <a:off x="838200" y="1825625"/>
            <a:ext cx="5664200" cy="4351338"/>
          </a:xfrm>
        </p:spPr>
        <p:txBody>
          <a:bodyPr/>
          <a:lstStyle/>
          <a:p>
            <a:r>
              <a:rPr lang="en-US" dirty="0"/>
              <a:t>This folder contains other functions used in the main functions</a:t>
            </a:r>
          </a:p>
          <a:p>
            <a:r>
              <a:rPr lang="en-US" dirty="0"/>
              <a:t>You must have the _</a:t>
            </a:r>
            <a:r>
              <a:rPr lang="en-US" dirty="0" err="1"/>
              <a:t>pycache</a:t>
            </a:r>
            <a:r>
              <a:rPr lang="en-US" dirty="0"/>
              <a:t>_ folder for this to run</a:t>
            </a:r>
          </a:p>
          <a:p>
            <a:r>
              <a:rPr lang="en-US" dirty="0"/>
              <a:t>Within the other folders, you must also have _</a:t>
            </a:r>
            <a:r>
              <a:rPr lang="en-US" dirty="0" err="1"/>
              <a:t>pycache</a:t>
            </a:r>
            <a:r>
              <a:rPr lang="en-US" dirty="0"/>
              <a:t>_ and _</a:t>
            </a:r>
            <a:r>
              <a:rPr lang="en-US" dirty="0" err="1"/>
              <a:t>init</a:t>
            </a:r>
            <a:r>
              <a:rPr lang="en-US" dirty="0"/>
              <a:t>_</a:t>
            </a:r>
          </a:p>
        </p:txBody>
      </p:sp>
      <p:pic>
        <p:nvPicPr>
          <p:cNvPr id="8" name="Picture 7">
            <a:extLst>
              <a:ext uri="{FF2B5EF4-FFF2-40B4-BE49-F238E27FC236}">
                <a16:creationId xmlns:a16="http://schemas.microsoft.com/office/drawing/2014/main" id="{F01387FC-15EE-7239-8E15-A6FA676C8F8E}"/>
              </a:ext>
            </a:extLst>
          </p:cNvPr>
          <p:cNvPicPr>
            <a:picLocks noChangeAspect="1"/>
          </p:cNvPicPr>
          <p:nvPr/>
        </p:nvPicPr>
        <p:blipFill>
          <a:blip r:embed="rId2"/>
          <a:stretch>
            <a:fillRect/>
          </a:stretch>
        </p:blipFill>
        <p:spPr>
          <a:xfrm>
            <a:off x="7901201" y="4909895"/>
            <a:ext cx="1531753" cy="1707028"/>
          </a:xfrm>
          <a:prstGeom prst="rect">
            <a:avLst/>
          </a:prstGeom>
        </p:spPr>
      </p:pic>
      <p:sp>
        <p:nvSpPr>
          <p:cNvPr id="9" name="TextBox 8">
            <a:extLst>
              <a:ext uri="{FF2B5EF4-FFF2-40B4-BE49-F238E27FC236}">
                <a16:creationId xmlns:a16="http://schemas.microsoft.com/office/drawing/2014/main" id="{B59EA5EB-A57E-F6BF-D91C-A1D774051451}"/>
              </a:ext>
            </a:extLst>
          </p:cNvPr>
          <p:cNvSpPr txBox="1"/>
          <p:nvPr/>
        </p:nvSpPr>
        <p:spPr>
          <a:xfrm>
            <a:off x="7857689" y="4540563"/>
            <a:ext cx="1618776" cy="369332"/>
          </a:xfrm>
          <a:prstGeom prst="rect">
            <a:avLst/>
          </a:prstGeom>
          <a:noFill/>
        </p:spPr>
        <p:txBody>
          <a:bodyPr wrap="none" rtlCol="0">
            <a:spAutoFit/>
          </a:bodyPr>
          <a:lstStyle/>
          <a:p>
            <a:r>
              <a:rPr lang="en-US" dirty="0" err="1"/>
              <a:t>test_train_split</a:t>
            </a:r>
            <a:endParaRPr lang="en-US" dirty="0"/>
          </a:p>
        </p:txBody>
      </p:sp>
      <p:pic>
        <p:nvPicPr>
          <p:cNvPr id="5" name="Picture 4">
            <a:extLst>
              <a:ext uri="{FF2B5EF4-FFF2-40B4-BE49-F238E27FC236}">
                <a16:creationId xmlns:a16="http://schemas.microsoft.com/office/drawing/2014/main" id="{C9C27374-DB1B-0765-F03C-ABF0953B7677}"/>
              </a:ext>
            </a:extLst>
          </p:cNvPr>
          <p:cNvPicPr>
            <a:picLocks noChangeAspect="1"/>
          </p:cNvPicPr>
          <p:nvPr/>
        </p:nvPicPr>
        <p:blipFill>
          <a:blip r:embed="rId3"/>
          <a:stretch>
            <a:fillRect/>
          </a:stretch>
        </p:blipFill>
        <p:spPr>
          <a:xfrm>
            <a:off x="7901201" y="874699"/>
            <a:ext cx="1618776" cy="2554301"/>
          </a:xfrm>
          <a:prstGeom prst="rect">
            <a:avLst/>
          </a:prstGeom>
        </p:spPr>
      </p:pic>
    </p:spTree>
    <p:extLst>
      <p:ext uri="{BB962C8B-B14F-4D97-AF65-F5344CB8AC3E}">
        <p14:creationId xmlns:p14="http://schemas.microsoft.com/office/powerpoint/2010/main" val="4134475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A83F1-8B4E-68F7-AC8E-03A2A47F70BF}"/>
              </a:ext>
            </a:extLst>
          </p:cNvPr>
          <p:cNvSpPr>
            <a:spLocks noGrp="1"/>
          </p:cNvSpPr>
          <p:nvPr>
            <p:ph type="title"/>
          </p:nvPr>
        </p:nvSpPr>
        <p:spPr/>
        <p:txBody>
          <a:bodyPr/>
          <a:lstStyle/>
          <a:p>
            <a:r>
              <a:rPr lang="en-US" dirty="0" err="1"/>
              <a:t>Python_Functions</a:t>
            </a:r>
            <a:r>
              <a:rPr lang="en-US" dirty="0"/>
              <a:t> functions</a:t>
            </a:r>
          </a:p>
        </p:txBody>
      </p:sp>
      <p:sp>
        <p:nvSpPr>
          <p:cNvPr id="3" name="Content Placeholder 2">
            <a:extLst>
              <a:ext uri="{FF2B5EF4-FFF2-40B4-BE49-F238E27FC236}">
                <a16:creationId xmlns:a16="http://schemas.microsoft.com/office/drawing/2014/main" id="{C1D42CC5-8048-0693-F20B-D7B48376EEDE}"/>
              </a:ext>
            </a:extLst>
          </p:cNvPr>
          <p:cNvSpPr>
            <a:spLocks noGrp="1"/>
          </p:cNvSpPr>
          <p:nvPr>
            <p:ph idx="1"/>
          </p:nvPr>
        </p:nvSpPr>
        <p:spPr/>
        <p:txBody>
          <a:bodyPr>
            <a:normAutofit fontScale="92500" lnSpcReduction="10000"/>
          </a:bodyPr>
          <a:lstStyle/>
          <a:p>
            <a:pPr>
              <a:spcBef>
                <a:spcPts val="0"/>
              </a:spcBef>
              <a:spcAft>
                <a:spcPts val="1200"/>
              </a:spcAft>
            </a:pPr>
            <a:r>
              <a:rPr lang="en-US" dirty="0"/>
              <a:t>Other folder:</a:t>
            </a:r>
          </a:p>
          <a:p>
            <a:pPr lvl="1">
              <a:spcBef>
                <a:spcPts val="0"/>
              </a:spcBef>
              <a:spcAft>
                <a:spcPts val="1200"/>
              </a:spcAft>
            </a:pPr>
            <a:r>
              <a:rPr lang="en-US" dirty="0" err="1"/>
              <a:t>load_deployment_log</a:t>
            </a:r>
            <a:r>
              <a:rPr lang="en-US" dirty="0"/>
              <a:t> loads the deployment log </a:t>
            </a:r>
          </a:p>
          <a:p>
            <a:pPr lvl="1">
              <a:spcBef>
                <a:spcPts val="0"/>
              </a:spcBef>
              <a:spcAft>
                <a:spcPts val="1200"/>
              </a:spcAft>
            </a:pPr>
            <a:r>
              <a:rPr lang="en-US" dirty="0" err="1"/>
              <a:t>load_data</a:t>
            </a:r>
            <a:r>
              <a:rPr lang="en-US" dirty="0"/>
              <a:t> is used to load C, H, and F data, based on the deployment log entries. </a:t>
            </a:r>
            <a:r>
              <a:rPr lang="en-US" dirty="0" err="1"/>
              <a:t>Load_data</a:t>
            </a:r>
            <a:r>
              <a:rPr lang="en-US" dirty="0"/>
              <a:t> also corrects any time zone changes and crops the data based on start and end times in the deployment log (remove warmup happens later in preprocessing)</a:t>
            </a:r>
          </a:p>
          <a:p>
            <a:pPr lvl="1">
              <a:spcBef>
                <a:spcPts val="0"/>
              </a:spcBef>
              <a:spcAft>
                <a:spcPts val="1200"/>
              </a:spcAft>
            </a:pPr>
            <a:r>
              <a:rPr lang="en-US" dirty="0" err="1"/>
              <a:t>field_location</a:t>
            </a:r>
            <a:r>
              <a:rPr lang="en-US" dirty="0"/>
              <a:t> groups the field data by location (instead of pod) for plotting and analysis</a:t>
            </a:r>
          </a:p>
          <a:p>
            <a:pPr>
              <a:spcBef>
                <a:spcPts val="0"/>
              </a:spcBef>
              <a:spcAft>
                <a:spcPts val="1200"/>
              </a:spcAft>
            </a:pPr>
            <a:r>
              <a:rPr lang="en-US" dirty="0" err="1"/>
              <a:t>test_train_split</a:t>
            </a:r>
            <a:r>
              <a:rPr lang="en-US" dirty="0"/>
              <a:t> has functions to split the data into test and train sets</a:t>
            </a:r>
          </a:p>
          <a:p>
            <a:pPr lvl="1">
              <a:spcBef>
                <a:spcPts val="0"/>
              </a:spcBef>
              <a:spcAft>
                <a:spcPts val="1200"/>
              </a:spcAft>
            </a:pPr>
            <a:r>
              <a:rPr lang="en-US" dirty="0" err="1"/>
              <a:t>end_test</a:t>
            </a:r>
            <a:r>
              <a:rPr lang="en-US" dirty="0"/>
              <a:t> puts the last 20% of temporal data into test</a:t>
            </a:r>
          </a:p>
          <a:p>
            <a:pPr lvl="1">
              <a:spcBef>
                <a:spcPts val="0"/>
              </a:spcBef>
              <a:spcAft>
                <a:spcPts val="1200"/>
              </a:spcAft>
            </a:pPr>
            <a:r>
              <a:rPr lang="en-US" dirty="0" err="1"/>
              <a:t>mid_end_split</a:t>
            </a:r>
            <a:r>
              <a:rPr lang="en-US" dirty="0"/>
              <a:t> puts 10% of middle data and 10% of the end data into test</a:t>
            </a:r>
          </a:p>
          <a:p>
            <a:pPr lvl="1">
              <a:spcBef>
                <a:spcPts val="0"/>
              </a:spcBef>
              <a:spcAft>
                <a:spcPts val="1200"/>
              </a:spcAft>
            </a:pPr>
            <a:endParaRPr lang="en-US" dirty="0"/>
          </a:p>
          <a:p>
            <a:pPr lvl="1">
              <a:spcBef>
                <a:spcPts val="0"/>
              </a:spcBef>
              <a:spcAft>
                <a:spcPts val="1200"/>
              </a:spcAft>
            </a:pPr>
            <a:endParaRPr lang="en-US" dirty="0"/>
          </a:p>
          <a:p>
            <a:pPr>
              <a:spcBef>
                <a:spcPts val="0"/>
              </a:spcBef>
              <a:spcAft>
                <a:spcPts val="1200"/>
              </a:spcAft>
            </a:pPr>
            <a:endParaRPr lang="en-US" dirty="0"/>
          </a:p>
          <a:p>
            <a:endParaRPr lang="en-US" dirty="0"/>
          </a:p>
        </p:txBody>
      </p:sp>
    </p:spTree>
    <p:extLst>
      <p:ext uri="{BB962C8B-B14F-4D97-AF65-F5344CB8AC3E}">
        <p14:creationId xmlns:p14="http://schemas.microsoft.com/office/powerpoint/2010/main" val="3392091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A83F1-8B4E-68F7-AC8E-03A2A47F70BF}"/>
              </a:ext>
            </a:extLst>
          </p:cNvPr>
          <p:cNvSpPr>
            <a:spLocks noGrp="1"/>
          </p:cNvSpPr>
          <p:nvPr>
            <p:ph type="title"/>
          </p:nvPr>
        </p:nvSpPr>
        <p:spPr/>
        <p:txBody>
          <a:bodyPr/>
          <a:lstStyle/>
          <a:p>
            <a:r>
              <a:rPr lang="en-US" dirty="0" err="1"/>
              <a:t>Python_Functions</a:t>
            </a:r>
            <a:r>
              <a:rPr lang="en-US" dirty="0"/>
              <a:t> functions</a:t>
            </a:r>
          </a:p>
        </p:txBody>
      </p:sp>
      <p:sp>
        <p:nvSpPr>
          <p:cNvPr id="3" name="Content Placeholder 2">
            <a:extLst>
              <a:ext uri="{FF2B5EF4-FFF2-40B4-BE49-F238E27FC236}">
                <a16:creationId xmlns:a16="http://schemas.microsoft.com/office/drawing/2014/main" id="{C1D42CC5-8048-0693-F20B-D7B48376EEDE}"/>
              </a:ext>
            </a:extLst>
          </p:cNvPr>
          <p:cNvSpPr>
            <a:spLocks noGrp="1"/>
          </p:cNvSpPr>
          <p:nvPr>
            <p:ph idx="1"/>
          </p:nvPr>
        </p:nvSpPr>
        <p:spPr>
          <a:xfrm>
            <a:off x="838200" y="1825625"/>
            <a:ext cx="8572808" cy="4351338"/>
          </a:xfrm>
        </p:spPr>
        <p:txBody>
          <a:bodyPr>
            <a:normAutofit lnSpcReduction="10000"/>
          </a:bodyPr>
          <a:lstStyle/>
          <a:p>
            <a:pPr>
              <a:spcAft>
                <a:spcPts val="600"/>
              </a:spcAft>
            </a:pPr>
            <a:r>
              <a:rPr lang="en-US" dirty="0"/>
              <a:t>preprocess folder contains data preprocessing functions</a:t>
            </a:r>
          </a:p>
          <a:p>
            <a:pPr lvl="1">
              <a:spcAft>
                <a:spcPts val="600"/>
              </a:spcAft>
            </a:pPr>
            <a:r>
              <a:rPr lang="en-US" dirty="0" err="1"/>
              <a:t>add_time_elapsed</a:t>
            </a:r>
            <a:r>
              <a:rPr lang="en-US" dirty="0"/>
              <a:t> creates a column that is the number of seconds that have passed since the earliest time listed in “start” in the deployment log. This is helpful for accounting for sensor drift!</a:t>
            </a:r>
          </a:p>
          <a:p>
            <a:pPr lvl="1">
              <a:spcAft>
                <a:spcPts val="600"/>
              </a:spcAft>
            </a:pPr>
            <a:r>
              <a:rPr lang="en-US" dirty="0" err="1"/>
              <a:t>fig_ratio</a:t>
            </a:r>
            <a:r>
              <a:rPr lang="en-US" dirty="0"/>
              <a:t> adds a column that is the ratio of Fig 2600 to Fig 2602 (helpful for VOC)</a:t>
            </a:r>
          </a:p>
          <a:p>
            <a:pPr lvl="1">
              <a:spcAft>
                <a:spcPts val="600"/>
              </a:spcAft>
            </a:pPr>
            <a:r>
              <a:rPr lang="en-US" dirty="0"/>
              <a:t>hum_rel_2_abs converts humidity from relative to absolute</a:t>
            </a:r>
          </a:p>
          <a:p>
            <a:pPr lvl="1">
              <a:spcAft>
                <a:spcPts val="600"/>
              </a:spcAft>
            </a:pPr>
            <a:r>
              <a:rPr lang="en-US" dirty="0" err="1"/>
              <a:t>interaction_terms</a:t>
            </a:r>
            <a:r>
              <a:rPr lang="en-US" dirty="0"/>
              <a:t> multiplies each sensor combo</a:t>
            </a:r>
          </a:p>
          <a:p>
            <a:pPr lvl="2">
              <a:spcAft>
                <a:spcPts val="600"/>
              </a:spcAft>
            </a:pPr>
            <a:r>
              <a:rPr lang="en-US" dirty="0"/>
              <a:t> so with CO, temp, humid sensors, you’ll add CO*temp, CO*humid, and temp*humid columns</a:t>
            </a:r>
          </a:p>
        </p:txBody>
      </p:sp>
      <p:pic>
        <p:nvPicPr>
          <p:cNvPr id="7" name="Picture 6">
            <a:extLst>
              <a:ext uri="{FF2B5EF4-FFF2-40B4-BE49-F238E27FC236}">
                <a16:creationId xmlns:a16="http://schemas.microsoft.com/office/drawing/2014/main" id="{0BE40A5D-D78E-9A84-1034-06A4A41782FF}"/>
              </a:ext>
            </a:extLst>
          </p:cNvPr>
          <p:cNvPicPr>
            <a:picLocks noChangeAspect="1"/>
          </p:cNvPicPr>
          <p:nvPr/>
        </p:nvPicPr>
        <p:blipFill>
          <a:blip r:embed="rId2"/>
          <a:stretch>
            <a:fillRect/>
          </a:stretch>
        </p:blipFill>
        <p:spPr>
          <a:xfrm>
            <a:off x="9484292" y="681036"/>
            <a:ext cx="2211323" cy="4531043"/>
          </a:xfrm>
          <a:prstGeom prst="rect">
            <a:avLst/>
          </a:prstGeom>
        </p:spPr>
      </p:pic>
    </p:spTree>
    <p:extLst>
      <p:ext uri="{BB962C8B-B14F-4D97-AF65-F5344CB8AC3E}">
        <p14:creationId xmlns:p14="http://schemas.microsoft.com/office/powerpoint/2010/main" val="6056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A83F1-8B4E-68F7-AC8E-03A2A47F70BF}"/>
              </a:ext>
            </a:extLst>
          </p:cNvPr>
          <p:cNvSpPr>
            <a:spLocks noGrp="1"/>
          </p:cNvSpPr>
          <p:nvPr>
            <p:ph type="title"/>
          </p:nvPr>
        </p:nvSpPr>
        <p:spPr/>
        <p:txBody>
          <a:bodyPr/>
          <a:lstStyle/>
          <a:p>
            <a:r>
              <a:rPr lang="en-US" dirty="0" err="1"/>
              <a:t>Python_Functions</a:t>
            </a:r>
            <a:r>
              <a:rPr lang="en-US" dirty="0"/>
              <a:t> functions</a:t>
            </a:r>
          </a:p>
        </p:txBody>
      </p:sp>
      <p:sp>
        <p:nvSpPr>
          <p:cNvPr id="3" name="Content Placeholder 2">
            <a:extLst>
              <a:ext uri="{FF2B5EF4-FFF2-40B4-BE49-F238E27FC236}">
                <a16:creationId xmlns:a16="http://schemas.microsoft.com/office/drawing/2014/main" id="{C1D42CC5-8048-0693-F20B-D7B48376EEDE}"/>
              </a:ext>
            </a:extLst>
          </p:cNvPr>
          <p:cNvSpPr>
            <a:spLocks noGrp="1"/>
          </p:cNvSpPr>
          <p:nvPr>
            <p:ph idx="1"/>
          </p:nvPr>
        </p:nvSpPr>
        <p:spPr>
          <a:xfrm>
            <a:off x="838200" y="1825625"/>
            <a:ext cx="8572808" cy="4351338"/>
          </a:xfrm>
        </p:spPr>
        <p:txBody>
          <a:bodyPr>
            <a:normAutofit lnSpcReduction="10000"/>
          </a:bodyPr>
          <a:lstStyle/>
          <a:p>
            <a:r>
              <a:rPr lang="en-US" dirty="0"/>
              <a:t>preprocess folder contains data preprocessing functions</a:t>
            </a:r>
          </a:p>
          <a:p>
            <a:pPr lvl="1"/>
            <a:r>
              <a:rPr lang="en-US" dirty="0" err="1"/>
              <a:t>rmv_warmup</a:t>
            </a:r>
            <a:r>
              <a:rPr lang="en-US" dirty="0"/>
              <a:t> removes the first warm-up period in the data, as well as a warm-up period after each time the pod turns off</a:t>
            </a:r>
          </a:p>
          <a:p>
            <a:pPr lvl="2"/>
            <a:r>
              <a:rPr lang="en-US" dirty="0"/>
              <a:t>User specifies the warm-up period in the settings</a:t>
            </a:r>
          </a:p>
          <a:p>
            <a:pPr lvl="2"/>
            <a:r>
              <a:rPr lang="en-US" dirty="0"/>
              <a:t>Python assumes the pod turned off each time the gap between two samples is more than 10 times longer than the average time gap between samples</a:t>
            </a:r>
          </a:p>
          <a:p>
            <a:pPr lvl="1"/>
            <a:r>
              <a:rPr lang="en-US" dirty="0"/>
              <a:t>temp_C_2_K converts the temperature from Celsius to Kelvin</a:t>
            </a:r>
          </a:p>
          <a:p>
            <a:pPr lvl="1"/>
            <a:r>
              <a:rPr lang="en-US" dirty="0" err="1"/>
              <a:t>preprocessing_func</a:t>
            </a:r>
            <a:r>
              <a:rPr lang="en-US" dirty="0"/>
              <a:t> contains the function calls of some of the preprocessing steps. This just keeps the main code a little cleaner. </a:t>
            </a:r>
          </a:p>
          <a:p>
            <a:pPr lvl="2"/>
            <a:r>
              <a:rPr lang="en-US" dirty="0"/>
              <a:t>Not all of the preprocessing steps can be included here because some have to happen after the data has been time averaged. Those are called specifically in the main code in that case</a:t>
            </a:r>
          </a:p>
          <a:p>
            <a:pPr lvl="1"/>
            <a:endParaRPr lang="en-US" dirty="0"/>
          </a:p>
        </p:txBody>
      </p:sp>
      <p:pic>
        <p:nvPicPr>
          <p:cNvPr id="7" name="Picture 6">
            <a:extLst>
              <a:ext uri="{FF2B5EF4-FFF2-40B4-BE49-F238E27FC236}">
                <a16:creationId xmlns:a16="http://schemas.microsoft.com/office/drawing/2014/main" id="{0BE40A5D-D78E-9A84-1034-06A4A41782FF}"/>
              </a:ext>
            </a:extLst>
          </p:cNvPr>
          <p:cNvPicPr>
            <a:picLocks noChangeAspect="1"/>
          </p:cNvPicPr>
          <p:nvPr/>
        </p:nvPicPr>
        <p:blipFill>
          <a:blip r:embed="rId2"/>
          <a:stretch>
            <a:fillRect/>
          </a:stretch>
        </p:blipFill>
        <p:spPr>
          <a:xfrm>
            <a:off x="9484292" y="681036"/>
            <a:ext cx="2211323" cy="4531043"/>
          </a:xfrm>
          <a:prstGeom prst="rect">
            <a:avLst/>
          </a:prstGeom>
        </p:spPr>
      </p:pic>
    </p:spTree>
    <p:extLst>
      <p:ext uri="{BB962C8B-B14F-4D97-AF65-F5344CB8AC3E}">
        <p14:creationId xmlns:p14="http://schemas.microsoft.com/office/powerpoint/2010/main" val="1177798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A83F1-8B4E-68F7-AC8E-03A2A47F70BF}"/>
              </a:ext>
            </a:extLst>
          </p:cNvPr>
          <p:cNvSpPr>
            <a:spLocks noGrp="1"/>
          </p:cNvSpPr>
          <p:nvPr>
            <p:ph type="title"/>
          </p:nvPr>
        </p:nvSpPr>
        <p:spPr/>
        <p:txBody>
          <a:bodyPr/>
          <a:lstStyle/>
          <a:p>
            <a:r>
              <a:rPr lang="en-US" dirty="0" err="1"/>
              <a:t>Python_Functions</a:t>
            </a:r>
            <a:r>
              <a:rPr lang="en-US" dirty="0"/>
              <a:t> functions</a:t>
            </a:r>
          </a:p>
        </p:txBody>
      </p:sp>
      <p:sp>
        <p:nvSpPr>
          <p:cNvPr id="3" name="Content Placeholder 2">
            <a:extLst>
              <a:ext uri="{FF2B5EF4-FFF2-40B4-BE49-F238E27FC236}">
                <a16:creationId xmlns:a16="http://schemas.microsoft.com/office/drawing/2014/main" id="{C1D42CC5-8048-0693-F20B-D7B48376EEDE}"/>
              </a:ext>
            </a:extLst>
          </p:cNvPr>
          <p:cNvSpPr>
            <a:spLocks noGrp="1"/>
          </p:cNvSpPr>
          <p:nvPr>
            <p:ph idx="1"/>
          </p:nvPr>
        </p:nvSpPr>
        <p:spPr>
          <a:xfrm>
            <a:off x="838200" y="1825625"/>
            <a:ext cx="8244840" cy="4351338"/>
          </a:xfrm>
        </p:spPr>
        <p:txBody>
          <a:bodyPr>
            <a:normAutofit fontScale="92500" lnSpcReduction="20000"/>
          </a:bodyPr>
          <a:lstStyle/>
          <a:p>
            <a:r>
              <a:rPr lang="en-US" dirty="0"/>
              <a:t>The models folder contains the models that can be used for the colocation pod to reference calibration</a:t>
            </a:r>
          </a:p>
          <a:p>
            <a:pPr lvl="1"/>
            <a:r>
              <a:rPr lang="en-US" dirty="0" err="1"/>
              <a:t>lin_reg</a:t>
            </a:r>
            <a:r>
              <a:rPr lang="en-US" dirty="0"/>
              <a:t> is a multi linear regression</a:t>
            </a:r>
          </a:p>
          <a:p>
            <a:pPr lvl="1"/>
            <a:r>
              <a:rPr lang="en-US" dirty="0"/>
              <a:t>ridge and lasso are regressions with “regularization” to minimize overfitting</a:t>
            </a:r>
          </a:p>
          <a:p>
            <a:pPr lvl="1"/>
            <a:r>
              <a:rPr lang="en-US" dirty="0"/>
              <a:t>neural_net_1 is a work in progress</a:t>
            </a:r>
          </a:p>
          <a:p>
            <a:pPr lvl="1"/>
            <a:r>
              <a:rPr lang="en-US" dirty="0" err="1"/>
              <a:t>random_forest</a:t>
            </a:r>
            <a:r>
              <a:rPr lang="en-US" dirty="0"/>
              <a:t> </a:t>
            </a:r>
          </a:p>
          <a:p>
            <a:pPr lvl="1"/>
            <a:endParaRPr lang="en-US" dirty="0"/>
          </a:p>
          <a:p>
            <a:r>
              <a:rPr lang="en-US" dirty="0"/>
              <a:t>Models with hyperparameters are tuned using 5-fold cross validation</a:t>
            </a:r>
          </a:p>
          <a:p>
            <a:pPr lvl="1"/>
            <a:r>
              <a:rPr lang="en-US" dirty="0"/>
              <a:t>What that means: hyperparameters are parameters you pre-set for the model, such as the max depth in a random forest. “Tuning” is when these hyperparameters are optimized to build the best possible model for the data</a:t>
            </a:r>
          </a:p>
        </p:txBody>
      </p:sp>
      <p:pic>
        <p:nvPicPr>
          <p:cNvPr id="5" name="Picture 4">
            <a:extLst>
              <a:ext uri="{FF2B5EF4-FFF2-40B4-BE49-F238E27FC236}">
                <a16:creationId xmlns:a16="http://schemas.microsoft.com/office/drawing/2014/main" id="{42B0D610-5AFF-E2C2-3AA1-9645E58B1979}"/>
              </a:ext>
            </a:extLst>
          </p:cNvPr>
          <p:cNvPicPr>
            <a:picLocks noChangeAspect="1"/>
          </p:cNvPicPr>
          <p:nvPr/>
        </p:nvPicPr>
        <p:blipFill>
          <a:blip r:embed="rId2"/>
          <a:stretch>
            <a:fillRect/>
          </a:stretch>
        </p:blipFill>
        <p:spPr>
          <a:xfrm>
            <a:off x="9216280" y="365125"/>
            <a:ext cx="2371260" cy="4044315"/>
          </a:xfrm>
          <a:prstGeom prst="rect">
            <a:avLst/>
          </a:prstGeom>
        </p:spPr>
      </p:pic>
    </p:spTree>
    <p:extLst>
      <p:ext uri="{BB962C8B-B14F-4D97-AF65-F5344CB8AC3E}">
        <p14:creationId xmlns:p14="http://schemas.microsoft.com/office/powerpoint/2010/main" val="34592741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A83F1-8B4E-68F7-AC8E-03A2A47F70BF}"/>
              </a:ext>
            </a:extLst>
          </p:cNvPr>
          <p:cNvSpPr>
            <a:spLocks noGrp="1"/>
          </p:cNvSpPr>
          <p:nvPr>
            <p:ph type="title"/>
          </p:nvPr>
        </p:nvSpPr>
        <p:spPr/>
        <p:txBody>
          <a:bodyPr/>
          <a:lstStyle/>
          <a:p>
            <a:r>
              <a:rPr lang="en-US"/>
              <a:t>Python_Functions functions</a:t>
            </a:r>
            <a:endParaRPr lang="en-US" dirty="0"/>
          </a:p>
        </p:txBody>
      </p:sp>
      <p:sp>
        <p:nvSpPr>
          <p:cNvPr id="3" name="Content Placeholder 2">
            <a:extLst>
              <a:ext uri="{FF2B5EF4-FFF2-40B4-BE49-F238E27FC236}">
                <a16:creationId xmlns:a16="http://schemas.microsoft.com/office/drawing/2014/main" id="{C1D42CC5-8048-0693-F20B-D7B48376EEDE}"/>
              </a:ext>
            </a:extLst>
          </p:cNvPr>
          <p:cNvSpPr>
            <a:spLocks noGrp="1"/>
          </p:cNvSpPr>
          <p:nvPr>
            <p:ph idx="1"/>
          </p:nvPr>
        </p:nvSpPr>
        <p:spPr>
          <a:xfrm>
            <a:off x="838200" y="1825625"/>
            <a:ext cx="8244840" cy="4351338"/>
          </a:xfrm>
        </p:spPr>
        <p:txBody>
          <a:bodyPr/>
          <a:lstStyle/>
          <a:p>
            <a:r>
              <a:rPr lang="en-US" dirty="0"/>
              <a:t>The plots folder contains plotting options</a:t>
            </a:r>
          </a:p>
          <a:p>
            <a:r>
              <a:rPr lang="en-US" dirty="0"/>
              <a:t>Plots are separated by harmonization, field, and colocation data </a:t>
            </a:r>
          </a:p>
          <a:p>
            <a:r>
              <a:rPr lang="en-US" dirty="0"/>
              <a:t>Stats plot shows the R2, RMSE, and MBE</a:t>
            </a:r>
          </a:p>
          <a:p>
            <a:r>
              <a:rPr lang="en-US" dirty="0"/>
              <a:t>For some reason, </a:t>
            </a:r>
            <a:r>
              <a:rPr lang="en-US" dirty="0" err="1"/>
              <a:t>harmon_stats_plot</a:t>
            </a:r>
            <a:r>
              <a:rPr lang="en-US" dirty="0"/>
              <a:t> doesn’t always show up in </a:t>
            </a:r>
            <a:r>
              <a:rPr lang="en-US" dirty="0" err="1"/>
              <a:t>pycharm</a:t>
            </a:r>
            <a:r>
              <a:rPr lang="en-US" dirty="0"/>
              <a:t>. However, it will be saved as a </a:t>
            </a:r>
            <a:r>
              <a:rPr lang="en-US" dirty="0" err="1"/>
              <a:t>png</a:t>
            </a:r>
            <a:r>
              <a:rPr lang="en-US" dirty="0"/>
              <a:t> in the outputs folder for you to view.</a:t>
            </a:r>
          </a:p>
        </p:txBody>
      </p:sp>
      <p:pic>
        <p:nvPicPr>
          <p:cNvPr id="7" name="Picture 6">
            <a:extLst>
              <a:ext uri="{FF2B5EF4-FFF2-40B4-BE49-F238E27FC236}">
                <a16:creationId xmlns:a16="http://schemas.microsoft.com/office/drawing/2014/main" id="{21E0569A-F5C2-0D6F-221E-260F7655D751}"/>
              </a:ext>
            </a:extLst>
          </p:cNvPr>
          <p:cNvPicPr>
            <a:picLocks noChangeAspect="1"/>
          </p:cNvPicPr>
          <p:nvPr/>
        </p:nvPicPr>
        <p:blipFill>
          <a:blip r:embed="rId2"/>
          <a:stretch>
            <a:fillRect/>
          </a:stretch>
        </p:blipFill>
        <p:spPr>
          <a:xfrm>
            <a:off x="9171807" y="365124"/>
            <a:ext cx="2720543" cy="5954395"/>
          </a:xfrm>
          <a:prstGeom prst="rect">
            <a:avLst/>
          </a:prstGeom>
        </p:spPr>
      </p:pic>
    </p:spTree>
    <p:extLst>
      <p:ext uri="{BB962C8B-B14F-4D97-AF65-F5344CB8AC3E}">
        <p14:creationId xmlns:p14="http://schemas.microsoft.com/office/powerpoint/2010/main" val="1138753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20DC2-6374-C3E8-50D9-330C65709621}"/>
              </a:ext>
            </a:extLst>
          </p:cNvPr>
          <p:cNvSpPr>
            <a:spLocks noGrp="1"/>
          </p:cNvSpPr>
          <p:nvPr>
            <p:ph type="title"/>
          </p:nvPr>
        </p:nvSpPr>
        <p:spPr/>
        <p:txBody>
          <a:bodyPr/>
          <a:lstStyle/>
          <a:p>
            <a:r>
              <a:rPr lang="en-US" dirty="0"/>
              <a:t>Outputs folder</a:t>
            </a:r>
          </a:p>
        </p:txBody>
      </p:sp>
      <p:sp>
        <p:nvSpPr>
          <p:cNvPr id="3" name="Content Placeholder 2">
            <a:extLst>
              <a:ext uri="{FF2B5EF4-FFF2-40B4-BE49-F238E27FC236}">
                <a16:creationId xmlns:a16="http://schemas.microsoft.com/office/drawing/2014/main" id="{03639EE7-5B05-763C-DAD9-ACE74B49E1C6}"/>
              </a:ext>
            </a:extLst>
          </p:cNvPr>
          <p:cNvSpPr>
            <a:spLocks noGrp="1"/>
          </p:cNvSpPr>
          <p:nvPr>
            <p:ph idx="1"/>
          </p:nvPr>
        </p:nvSpPr>
        <p:spPr/>
        <p:txBody>
          <a:bodyPr/>
          <a:lstStyle/>
          <a:p>
            <a:r>
              <a:rPr lang="en-US" dirty="0"/>
              <a:t>This folder starts out empty</a:t>
            </a:r>
          </a:p>
          <a:p>
            <a:r>
              <a:rPr lang="en-US" dirty="0"/>
              <a:t>When you run </a:t>
            </a:r>
            <a:r>
              <a:rPr lang="en-US" dirty="0" err="1"/>
              <a:t>MPC_colocation</a:t>
            </a:r>
            <a:r>
              <a:rPr lang="en-US" dirty="0"/>
              <a:t>, python will create a new folder named Outputs_[current datetime]. Results from the run will be saved in this new folder</a:t>
            </a:r>
          </a:p>
          <a:p>
            <a:r>
              <a:rPr lang="en-US" dirty="0"/>
              <a:t>When you run </a:t>
            </a:r>
            <a:r>
              <a:rPr lang="en-US" dirty="0" err="1"/>
              <a:t>MPC_harmonization_field</a:t>
            </a:r>
            <a:r>
              <a:rPr lang="en-US" dirty="0"/>
              <a:t>, python will create a new folder </a:t>
            </a:r>
            <a:r>
              <a:rPr lang="en-US" i="1" dirty="0"/>
              <a:t>within </a:t>
            </a:r>
            <a:r>
              <a:rPr lang="en-US" dirty="0"/>
              <a:t>the </a:t>
            </a:r>
            <a:r>
              <a:rPr lang="en-US" dirty="0" err="1"/>
              <a:t>MPC_colocation</a:t>
            </a:r>
            <a:r>
              <a:rPr lang="en-US" dirty="0"/>
              <a:t> output folder (Outputs_[datetime]) that is again named as Outputs_[current datetime]. </a:t>
            </a:r>
          </a:p>
          <a:p>
            <a:r>
              <a:rPr lang="en-US" dirty="0"/>
              <a:t>You can rename these folders however you’d like</a:t>
            </a:r>
          </a:p>
        </p:txBody>
      </p:sp>
    </p:spTree>
    <p:extLst>
      <p:ext uri="{BB962C8B-B14F-4D97-AF65-F5344CB8AC3E}">
        <p14:creationId xmlns:p14="http://schemas.microsoft.com/office/powerpoint/2010/main" val="32815564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B80E6-8979-6B63-685A-E5FF17624117}"/>
              </a:ext>
            </a:extLst>
          </p:cNvPr>
          <p:cNvSpPr>
            <a:spLocks noGrp="1"/>
          </p:cNvSpPr>
          <p:nvPr>
            <p:ph type="title"/>
          </p:nvPr>
        </p:nvSpPr>
        <p:spPr/>
        <p:txBody>
          <a:bodyPr/>
          <a:lstStyle/>
          <a:p>
            <a:r>
              <a:rPr lang="en-US" dirty="0"/>
              <a:t>Outputs folder files</a:t>
            </a:r>
          </a:p>
        </p:txBody>
      </p:sp>
      <p:sp>
        <p:nvSpPr>
          <p:cNvPr id="3" name="Content Placeholder 2">
            <a:extLst>
              <a:ext uri="{FF2B5EF4-FFF2-40B4-BE49-F238E27FC236}">
                <a16:creationId xmlns:a16="http://schemas.microsoft.com/office/drawing/2014/main" id="{9103117D-C476-2E82-D6A1-FD3151B415F1}"/>
              </a:ext>
            </a:extLst>
          </p:cNvPr>
          <p:cNvSpPr>
            <a:spLocks noGrp="1"/>
          </p:cNvSpPr>
          <p:nvPr>
            <p:ph idx="1"/>
          </p:nvPr>
        </p:nvSpPr>
        <p:spPr/>
        <p:txBody>
          <a:bodyPr>
            <a:normAutofit fontScale="92500" lnSpcReduction="20000"/>
          </a:bodyPr>
          <a:lstStyle/>
          <a:p>
            <a:r>
              <a:rPr lang="en-US" dirty="0"/>
              <a:t>In the first output folder (for the colocation step)</a:t>
            </a:r>
          </a:p>
          <a:p>
            <a:pPr lvl="1"/>
            <a:r>
              <a:rPr lang="en-US" dirty="0"/>
              <a:t>Colocation figures</a:t>
            </a:r>
          </a:p>
          <a:p>
            <a:pPr lvl="1"/>
            <a:r>
              <a:rPr lang="en-US" dirty="0" err="1"/>
              <a:t>Colo_model_stats</a:t>
            </a:r>
            <a:r>
              <a:rPr lang="en-US" dirty="0"/>
              <a:t>: R2, RMSE, and MBE</a:t>
            </a:r>
          </a:p>
          <a:p>
            <a:pPr lvl="1"/>
            <a:r>
              <a:rPr lang="en-US" dirty="0" err="1"/>
              <a:t>Colo_X</a:t>
            </a:r>
            <a:r>
              <a:rPr lang="en-US" dirty="0"/>
              <a:t> : preprocessed pod data used in </a:t>
            </a:r>
            <a:r>
              <a:rPr lang="en-US" dirty="0" err="1"/>
              <a:t>colo</a:t>
            </a:r>
            <a:r>
              <a:rPr lang="en-US" dirty="0"/>
              <a:t> model</a:t>
            </a:r>
          </a:p>
          <a:p>
            <a:pPr lvl="1"/>
            <a:r>
              <a:rPr lang="en-US" dirty="0" err="1"/>
              <a:t>Colo_X_std</a:t>
            </a:r>
            <a:r>
              <a:rPr lang="en-US" dirty="0"/>
              <a:t>: standardized preprocessed pod data used in </a:t>
            </a:r>
            <a:r>
              <a:rPr lang="en-US" dirty="0" err="1"/>
              <a:t>colo</a:t>
            </a:r>
            <a:r>
              <a:rPr lang="en-US" dirty="0"/>
              <a:t> model</a:t>
            </a:r>
          </a:p>
          <a:p>
            <a:pPr lvl="1"/>
            <a:r>
              <a:rPr lang="en-US" dirty="0" err="1"/>
              <a:t>Colo_y_reference</a:t>
            </a:r>
            <a:r>
              <a:rPr lang="en-US" dirty="0"/>
              <a:t>: reference data (retimed to match X)</a:t>
            </a:r>
          </a:p>
          <a:p>
            <a:pPr lvl="1"/>
            <a:r>
              <a:rPr lang="en-US" dirty="0"/>
              <a:t>{</a:t>
            </a:r>
            <a:r>
              <a:rPr lang="en-US" dirty="0" err="1"/>
              <a:t>model_name</a:t>
            </a:r>
            <a:r>
              <a:rPr lang="en-US" dirty="0"/>
              <a:t>}_</a:t>
            </a:r>
            <a:r>
              <a:rPr lang="en-US" dirty="0" err="1"/>
              <a:t>colo_y_predicted</a:t>
            </a:r>
            <a:r>
              <a:rPr lang="en-US" dirty="0"/>
              <a:t>: predicted y from calibrated pod data X</a:t>
            </a:r>
          </a:p>
          <a:p>
            <a:pPr lvl="1"/>
            <a:r>
              <a:rPr lang="en-US" dirty="0" err="1"/>
              <a:t>Run_settings.joblib</a:t>
            </a:r>
            <a:r>
              <a:rPr lang="en-US" dirty="0"/>
              <a:t>: python variable that saves the run settings</a:t>
            </a:r>
          </a:p>
          <a:p>
            <a:pPr lvl="1"/>
            <a:r>
              <a:rPr lang="en-US" dirty="0"/>
              <a:t>{</a:t>
            </a:r>
            <a:r>
              <a:rPr lang="en-US" dirty="0" err="1"/>
              <a:t>model_name</a:t>
            </a:r>
            <a:r>
              <a:rPr lang="en-US" dirty="0"/>
              <a:t>}_</a:t>
            </a:r>
            <a:r>
              <a:rPr lang="en-US" dirty="0" err="1"/>
              <a:t>model.joblib</a:t>
            </a:r>
            <a:r>
              <a:rPr lang="en-US" dirty="0"/>
              <a:t>: python variable that saves the model (coefficients, etc.)</a:t>
            </a:r>
          </a:p>
          <a:p>
            <a:pPr lvl="1"/>
            <a:endParaRPr lang="en-US" dirty="0"/>
          </a:p>
          <a:p>
            <a:r>
              <a:rPr lang="en-US" dirty="0" err="1"/>
              <a:t>Joblib</a:t>
            </a:r>
            <a:r>
              <a:rPr lang="en-US" dirty="0"/>
              <a:t> variables can be loaded into python using </a:t>
            </a:r>
            <a:r>
              <a:rPr lang="en-US" dirty="0" err="1"/>
              <a:t>joblib.load</a:t>
            </a:r>
            <a:r>
              <a:rPr lang="en-US" dirty="0"/>
              <a:t>() </a:t>
            </a:r>
          </a:p>
          <a:p>
            <a:pPr lvl="1"/>
            <a:r>
              <a:rPr lang="en-US" dirty="0"/>
              <a:t>After you have imported the </a:t>
            </a:r>
            <a:r>
              <a:rPr lang="en-US" dirty="0" err="1"/>
              <a:t>joblib</a:t>
            </a:r>
            <a:r>
              <a:rPr lang="en-US" dirty="0"/>
              <a:t> package</a:t>
            </a:r>
          </a:p>
        </p:txBody>
      </p:sp>
    </p:spTree>
    <p:extLst>
      <p:ext uri="{BB962C8B-B14F-4D97-AF65-F5344CB8AC3E}">
        <p14:creationId xmlns:p14="http://schemas.microsoft.com/office/powerpoint/2010/main" val="8771807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4AE17-4764-A5C5-A86B-C3B96A1BADCD}"/>
              </a:ext>
            </a:extLst>
          </p:cNvPr>
          <p:cNvSpPr>
            <a:spLocks noGrp="1"/>
          </p:cNvSpPr>
          <p:nvPr>
            <p:ph type="title"/>
          </p:nvPr>
        </p:nvSpPr>
        <p:spPr/>
        <p:txBody>
          <a:bodyPr/>
          <a:lstStyle/>
          <a:p>
            <a:r>
              <a:rPr lang="en-US" dirty="0" err="1"/>
              <a:t>MPC_colocation</a:t>
            </a:r>
            <a:endParaRPr lang="en-US" dirty="0"/>
          </a:p>
        </p:txBody>
      </p:sp>
      <p:sp>
        <p:nvSpPr>
          <p:cNvPr id="3" name="Content Placeholder 2">
            <a:extLst>
              <a:ext uri="{FF2B5EF4-FFF2-40B4-BE49-F238E27FC236}">
                <a16:creationId xmlns:a16="http://schemas.microsoft.com/office/drawing/2014/main" id="{8CC5F050-C5D5-8045-C394-56C60582B4FE}"/>
              </a:ext>
            </a:extLst>
          </p:cNvPr>
          <p:cNvSpPr>
            <a:spLocks noGrp="1"/>
          </p:cNvSpPr>
          <p:nvPr>
            <p:ph idx="1"/>
          </p:nvPr>
        </p:nvSpPr>
        <p:spPr/>
        <p:txBody>
          <a:bodyPr>
            <a:normAutofit fontScale="85000" lnSpcReduction="20000"/>
          </a:bodyPr>
          <a:lstStyle/>
          <a:p>
            <a:r>
              <a:rPr lang="en-US" dirty="0"/>
              <a:t>This function calibrates the colocation pod data to the reference data</a:t>
            </a:r>
          </a:p>
          <a:p>
            <a:r>
              <a:rPr lang="en-US" dirty="0"/>
              <a:t>Packages you need to install before running:</a:t>
            </a:r>
          </a:p>
          <a:p>
            <a:pPr lvl="1"/>
            <a:r>
              <a:rPr lang="en-US" dirty="0" err="1"/>
              <a:t>os</a:t>
            </a:r>
            <a:endParaRPr lang="en-US" dirty="0"/>
          </a:p>
          <a:p>
            <a:pPr lvl="1"/>
            <a:r>
              <a:rPr lang="en-US" dirty="0"/>
              <a:t>matplotlib </a:t>
            </a:r>
          </a:p>
          <a:p>
            <a:pPr lvl="1"/>
            <a:r>
              <a:rPr lang="en-US" dirty="0"/>
              <a:t>pandas</a:t>
            </a:r>
          </a:p>
          <a:p>
            <a:pPr lvl="1"/>
            <a:r>
              <a:rPr lang="en-US" dirty="0" err="1"/>
              <a:t>sklearn</a:t>
            </a:r>
            <a:endParaRPr lang="en-US" dirty="0"/>
          </a:p>
          <a:p>
            <a:pPr lvl="1"/>
            <a:r>
              <a:rPr lang="en-US" dirty="0"/>
              <a:t>datetime</a:t>
            </a:r>
          </a:p>
          <a:p>
            <a:pPr lvl="1"/>
            <a:r>
              <a:rPr lang="en-US" dirty="0" err="1"/>
              <a:t>importlib</a:t>
            </a:r>
            <a:endParaRPr lang="en-US" dirty="0"/>
          </a:p>
          <a:p>
            <a:pPr lvl="1"/>
            <a:r>
              <a:rPr lang="en-US" dirty="0" err="1"/>
              <a:t>joblib</a:t>
            </a:r>
            <a:endParaRPr lang="en-US" dirty="0"/>
          </a:p>
          <a:p>
            <a:pPr lvl="1"/>
            <a:r>
              <a:rPr lang="en-US" dirty="0" err="1"/>
              <a:t>atmos</a:t>
            </a:r>
            <a:endParaRPr lang="en-US" dirty="0"/>
          </a:p>
          <a:p>
            <a:pPr lvl="1"/>
            <a:r>
              <a:rPr lang="en-US" dirty="0" err="1"/>
              <a:t>numpy</a:t>
            </a:r>
            <a:endParaRPr lang="en-US" dirty="0"/>
          </a:p>
          <a:p>
            <a:pPr lvl="1"/>
            <a:r>
              <a:rPr lang="en-US" dirty="0" err="1"/>
              <a:t>xlsxwriter</a:t>
            </a:r>
            <a:endParaRPr lang="en-US" dirty="0"/>
          </a:p>
          <a:p>
            <a:pPr lvl="1"/>
            <a:r>
              <a:rPr lang="en-US" dirty="0" err="1"/>
              <a:t>tensorflow</a:t>
            </a:r>
            <a:endParaRPr lang="en-US" dirty="0"/>
          </a:p>
          <a:p>
            <a:pPr lvl="1"/>
            <a:r>
              <a:rPr lang="en-US" dirty="0"/>
              <a:t>seaborn</a:t>
            </a:r>
          </a:p>
          <a:p>
            <a:pPr lvl="1"/>
            <a:r>
              <a:rPr lang="en-US" dirty="0"/>
              <a:t>copy</a:t>
            </a:r>
          </a:p>
          <a:p>
            <a:pPr lvl="1"/>
            <a:endParaRPr lang="en-US" dirty="0"/>
          </a:p>
          <a:p>
            <a:endParaRPr lang="en-US" dirty="0"/>
          </a:p>
        </p:txBody>
      </p:sp>
    </p:spTree>
    <p:extLst>
      <p:ext uri="{BB962C8B-B14F-4D97-AF65-F5344CB8AC3E}">
        <p14:creationId xmlns:p14="http://schemas.microsoft.com/office/powerpoint/2010/main" val="2969365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6A63-A77E-D01B-4090-24139E14B55A}"/>
              </a:ext>
            </a:extLst>
          </p:cNvPr>
          <p:cNvSpPr>
            <a:spLocks noGrp="1"/>
          </p:cNvSpPr>
          <p:nvPr>
            <p:ph type="title"/>
          </p:nvPr>
        </p:nvSpPr>
        <p:spPr/>
        <p:txBody>
          <a:bodyPr/>
          <a:lstStyle/>
          <a:p>
            <a:r>
              <a:rPr lang="en-US" dirty="0"/>
              <a:t>What this code accomplishes so far:</a:t>
            </a:r>
          </a:p>
        </p:txBody>
      </p:sp>
      <p:sp>
        <p:nvSpPr>
          <p:cNvPr id="3" name="Content Placeholder 2">
            <a:extLst>
              <a:ext uri="{FF2B5EF4-FFF2-40B4-BE49-F238E27FC236}">
                <a16:creationId xmlns:a16="http://schemas.microsoft.com/office/drawing/2014/main" id="{280C269A-3CFB-90AF-6049-8B4F43D9C96E}"/>
              </a:ext>
            </a:extLst>
          </p:cNvPr>
          <p:cNvSpPr>
            <a:spLocks noGrp="1"/>
          </p:cNvSpPr>
          <p:nvPr>
            <p:ph idx="1"/>
          </p:nvPr>
        </p:nvSpPr>
        <p:spPr/>
        <p:txBody>
          <a:bodyPr>
            <a:normAutofit lnSpcReduction="10000"/>
          </a:bodyPr>
          <a:lstStyle/>
          <a:p>
            <a:pPr>
              <a:spcBef>
                <a:spcPts val="1200"/>
              </a:spcBef>
            </a:pPr>
            <a:r>
              <a:rPr lang="en-US" b="1" dirty="0"/>
              <a:t>Calibration of colocation pod to reference</a:t>
            </a:r>
          </a:p>
          <a:p>
            <a:pPr lvl="1">
              <a:spcBef>
                <a:spcPts val="1200"/>
              </a:spcBef>
            </a:pPr>
            <a:r>
              <a:rPr lang="en-US" dirty="0"/>
              <a:t>Grid search (k-fold cross validation) to optimize hyperparameters of machine learning models</a:t>
            </a:r>
          </a:p>
          <a:p>
            <a:pPr lvl="1">
              <a:spcBef>
                <a:spcPts val="1200"/>
              </a:spcBef>
            </a:pPr>
            <a:r>
              <a:rPr lang="en-US" dirty="0"/>
              <a:t>Train/test split before hyperparameter tuning to reduce data “leaking”</a:t>
            </a:r>
          </a:p>
          <a:p>
            <a:pPr lvl="1">
              <a:spcBef>
                <a:spcPts val="1200"/>
              </a:spcBef>
            </a:pPr>
            <a:r>
              <a:rPr lang="en-US" dirty="0"/>
              <a:t>Scaling of data after train/test split to reduce data “leaking”</a:t>
            </a:r>
          </a:p>
          <a:p>
            <a:pPr lvl="1">
              <a:spcBef>
                <a:spcPts val="1200"/>
              </a:spcBef>
            </a:pPr>
            <a:r>
              <a:rPr lang="en-US" dirty="0"/>
              <a:t>Model options right now are:</a:t>
            </a:r>
          </a:p>
          <a:p>
            <a:pPr lvl="2">
              <a:spcBef>
                <a:spcPts val="1200"/>
              </a:spcBef>
            </a:pPr>
            <a:r>
              <a:rPr lang="en-US" dirty="0"/>
              <a:t>Linear regression (no CV for hyperparameters)</a:t>
            </a:r>
          </a:p>
          <a:p>
            <a:pPr lvl="2">
              <a:spcBef>
                <a:spcPts val="1200"/>
              </a:spcBef>
            </a:pPr>
            <a:r>
              <a:rPr lang="en-US" dirty="0"/>
              <a:t>Ridge and Lasso regression (linear regressions that reduce overfitting)</a:t>
            </a:r>
          </a:p>
          <a:p>
            <a:pPr lvl="2">
              <a:spcBef>
                <a:spcPts val="1200"/>
              </a:spcBef>
            </a:pPr>
            <a:r>
              <a:rPr lang="en-US" dirty="0"/>
              <a:t>Random Forest</a:t>
            </a:r>
          </a:p>
          <a:p>
            <a:pPr lvl="2">
              <a:spcBef>
                <a:spcPts val="1200"/>
              </a:spcBef>
            </a:pPr>
            <a:r>
              <a:rPr lang="en-US" dirty="0"/>
              <a:t>Relatively easy to add more!</a:t>
            </a:r>
          </a:p>
          <a:p>
            <a:pPr lvl="1">
              <a:spcBef>
                <a:spcPts val="1200"/>
              </a:spcBef>
            </a:pPr>
            <a:endParaRPr lang="en-US" dirty="0"/>
          </a:p>
        </p:txBody>
      </p:sp>
      <p:sp>
        <p:nvSpPr>
          <p:cNvPr id="4" name="Rectangle 3">
            <a:extLst>
              <a:ext uri="{FF2B5EF4-FFF2-40B4-BE49-F238E27FC236}">
                <a16:creationId xmlns:a16="http://schemas.microsoft.com/office/drawing/2014/main" id="{9E44189F-8A4B-6A11-E749-CA8CB6991A07}"/>
              </a:ext>
            </a:extLst>
          </p:cNvPr>
          <p:cNvSpPr/>
          <p:nvPr/>
        </p:nvSpPr>
        <p:spPr>
          <a:xfrm>
            <a:off x="10342880" y="3068320"/>
            <a:ext cx="1849120" cy="2641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23E49A1-E953-B069-25FC-27C6DA28D78E}"/>
              </a:ext>
            </a:extLst>
          </p:cNvPr>
          <p:cNvSpPr/>
          <p:nvPr/>
        </p:nvSpPr>
        <p:spPr>
          <a:xfrm>
            <a:off x="11104880" y="3068320"/>
            <a:ext cx="248920" cy="26416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21D5EFF-A8A1-2FB1-D075-E0BF30FC3456}"/>
              </a:ext>
            </a:extLst>
          </p:cNvPr>
          <p:cNvSpPr/>
          <p:nvPr/>
        </p:nvSpPr>
        <p:spPr>
          <a:xfrm>
            <a:off x="11938000" y="3068320"/>
            <a:ext cx="248920" cy="26416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6B08E44-AB35-E96B-3995-2B7768D25880}"/>
              </a:ext>
            </a:extLst>
          </p:cNvPr>
          <p:cNvSpPr txBox="1"/>
          <p:nvPr/>
        </p:nvSpPr>
        <p:spPr>
          <a:xfrm>
            <a:off x="11723151" y="2743597"/>
            <a:ext cx="538674" cy="369332"/>
          </a:xfrm>
          <a:prstGeom prst="rect">
            <a:avLst/>
          </a:prstGeom>
          <a:noFill/>
        </p:spPr>
        <p:txBody>
          <a:bodyPr wrap="none" rtlCol="0">
            <a:spAutoFit/>
          </a:bodyPr>
          <a:lstStyle/>
          <a:p>
            <a:r>
              <a:rPr lang="en-US" dirty="0">
                <a:solidFill>
                  <a:schemeClr val="accent2"/>
                </a:solidFill>
              </a:rPr>
              <a:t>test</a:t>
            </a:r>
          </a:p>
        </p:txBody>
      </p:sp>
      <p:sp>
        <p:nvSpPr>
          <p:cNvPr id="8" name="TextBox 7">
            <a:extLst>
              <a:ext uri="{FF2B5EF4-FFF2-40B4-BE49-F238E27FC236}">
                <a16:creationId xmlns:a16="http://schemas.microsoft.com/office/drawing/2014/main" id="{6CDFB78C-9434-C304-A6E6-9F32AE9D9AD7}"/>
              </a:ext>
            </a:extLst>
          </p:cNvPr>
          <p:cNvSpPr txBox="1"/>
          <p:nvPr/>
        </p:nvSpPr>
        <p:spPr>
          <a:xfrm>
            <a:off x="10342880" y="2743597"/>
            <a:ext cx="622350" cy="369332"/>
          </a:xfrm>
          <a:prstGeom prst="rect">
            <a:avLst/>
          </a:prstGeom>
          <a:noFill/>
        </p:spPr>
        <p:txBody>
          <a:bodyPr wrap="none" rtlCol="0">
            <a:spAutoFit/>
          </a:bodyPr>
          <a:lstStyle/>
          <a:p>
            <a:r>
              <a:rPr lang="en-US" dirty="0">
                <a:solidFill>
                  <a:schemeClr val="accent1"/>
                </a:solidFill>
              </a:rPr>
              <a:t>train</a:t>
            </a:r>
          </a:p>
        </p:txBody>
      </p:sp>
    </p:spTree>
    <p:extLst>
      <p:ext uri="{BB962C8B-B14F-4D97-AF65-F5344CB8AC3E}">
        <p14:creationId xmlns:p14="http://schemas.microsoft.com/office/powerpoint/2010/main" val="34243337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4AE17-4764-A5C5-A86B-C3B96A1BADCD}"/>
              </a:ext>
            </a:extLst>
          </p:cNvPr>
          <p:cNvSpPr>
            <a:spLocks noGrp="1"/>
          </p:cNvSpPr>
          <p:nvPr>
            <p:ph type="title"/>
          </p:nvPr>
        </p:nvSpPr>
        <p:spPr>
          <a:xfrm>
            <a:off x="381000" y="365124"/>
            <a:ext cx="10515600" cy="1325563"/>
          </a:xfrm>
        </p:spPr>
        <p:txBody>
          <a:bodyPr/>
          <a:lstStyle/>
          <a:p>
            <a:r>
              <a:rPr lang="en-US" dirty="0" err="1"/>
              <a:t>MPC_colocation</a:t>
            </a:r>
            <a:endParaRPr lang="en-US" dirty="0"/>
          </a:p>
        </p:txBody>
      </p:sp>
      <p:sp>
        <p:nvSpPr>
          <p:cNvPr id="3" name="Content Placeholder 2">
            <a:extLst>
              <a:ext uri="{FF2B5EF4-FFF2-40B4-BE49-F238E27FC236}">
                <a16:creationId xmlns:a16="http://schemas.microsoft.com/office/drawing/2014/main" id="{8CC5F050-C5D5-8045-C394-56C60582B4FE}"/>
              </a:ext>
            </a:extLst>
          </p:cNvPr>
          <p:cNvSpPr>
            <a:spLocks noGrp="1"/>
          </p:cNvSpPr>
          <p:nvPr>
            <p:ph idx="1"/>
          </p:nvPr>
        </p:nvSpPr>
        <p:spPr>
          <a:xfrm>
            <a:off x="264160" y="1825625"/>
            <a:ext cx="4328160" cy="4351338"/>
          </a:xfrm>
        </p:spPr>
        <p:txBody>
          <a:bodyPr>
            <a:normAutofit fontScale="92500" lnSpcReduction="20000"/>
          </a:bodyPr>
          <a:lstStyle/>
          <a:p>
            <a:pPr>
              <a:spcAft>
                <a:spcPts val="1200"/>
              </a:spcAft>
            </a:pPr>
            <a:r>
              <a:rPr lang="en-US" dirty="0"/>
              <a:t>You must pre-set the settings at the start of the code. There are notes next to each setting variable to inform you </a:t>
            </a:r>
          </a:p>
          <a:p>
            <a:pPr>
              <a:spcAft>
                <a:spcPts val="1200"/>
              </a:spcAft>
            </a:pPr>
            <a:r>
              <a:rPr lang="en-US" dirty="0"/>
              <a:t>If you aren’t sure of the options for ‘</a:t>
            </a:r>
            <a:r>
              <a:rPr lang="en-US" dirty="0" err="1"/>
              <a:t>traintest_split_type</a:t>
            </a:r>
            <a:r>
              <a:rPr lang="en-US" dirty="0"/>
              <a:t>’, ‘preprocess’, ‘models’, or ‘</a:t>
            </a:r>
            <a:r>
              <a:rPr lang="en-US" dirty="0" err="1"/>
              <a:t>colo_plot_list</a:t>
            </a:r>
            <a:r>
              <a:rPr lang="en-US" dirty="0"/>
              <a:t>’, you can look in the </a:t>
            </a:r>
            <a:r>
              <a:rPr lang="en-US" dirty="0" err="1"/>
              <a:t>Python_Functions</a:t>
            </a:r>
            <a:r>
              <a:rPr lang="en-US" dirty="0"/>
              <a:t> folder for function options and names. </a:t>
            </a:r>
          </a:p>
          <a:p>
            <a:pPr>
              <a:spcAft>
                <a:spcPts val="1200"/>
              </a:spcAft>
            </a:pPr>
            <a:endParaRPr lang="en-US" dirty="0"/>
          </a:p>
          <a:p>
            <a:endParaRPr lang="en-US" dirty="0"/>
          </a:p>
          <a:p>
            <a:pPr marL="0" indent="0">
              <a:buNone/>
            </a:pPr>
            <a:endParaRPr lang="en-US" dirty="0"/>
          </a:p>
          <a:p>
            <a:pPr lvl="1"/>
            <a:endParaRPr lang="en-US" dirty="0"/>
          </a:p>
          <a:p>
            <a:endParaRPr lang="en-US" dirty="0"/>
          </a:p>
        </p:txBody>
      </p:sp>
      <p:pic>
        <p:nvPicPr>
          <p:cNvPr id="7" name="Picture 6">
            <a:extLst>
              <a:ext uri="{FF2B5EF4-FFF2-40B4-BE49-F238E27FC236}">
                <a16:creationId xmlns:a16="http://schemas.microsoft.com/office/drawing/2014/main" id="{E48F8659-CA2F-1B34-4EA2-C029530C5180}"/>
              </a:ext>
            </a:extLst>
          </p:cNvPr>
          <p:cNvPicPr>
            <a:picLocks noChangeAspect="1"/>
          </p:cNvPicPr>
          <p:nvPr/>
        </p:nvPicPr>
        <p:blipFill>
          <a:blip r:embed="rId2"/>
          <a:stretch>
            <a:fillRect/>
          </a:stretch>
        </p:blipFill>
        <p:spPr>
          <a:xfrm>
            <a:off x="4511040" y="1289876"/>
            <a:ext cx="7416800" cy="4618007"/>
          </a:xfrm>
          <a:prstGeom prst="rect">
            <a:avLst/>
          </a:prstGeom>
        </p:spPr>
      </p:pic>
    </p:spTree>
    <p:extLst>
      <p:ext uri="{BB962C8B-B14F-4D97-AF65-F5344CB8AC3E}">
        <p14:creationId xmlns:p14="http://schemas.microsoft.com/office/powerpoint/2010/main" val="6445732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BDC0-45AA-24A2-C7D0-F938419BA8EF}"/>
              </a:ext>
            </a:extLst>
          </p:cNvPr>
          <p:cNvSpPr>
            <a:spLocks noGrp="1"/>
          </p:cNvSpPr>
          <p:nvPr>
            <p:ph type="title"/>
          </p:nvPr>
        </p:nvSpPr>
        <p:spPr>
          <a:xfrm>
            <a:off x="0" y="131445"/>
            <a:ext cx="4989522" cy="1325563"/>
          </a:xfrm>
        </p:spPr>
        <p:txBody>
          <a:bodyPr>
            <a:normAutofit/>
          </a:bodyPr>
          <a:lstStyle/>
          <a:p>
            <a:r>
              <a:rPr lang="en-US" sz="3600" dirty="0"/>
              <a:t>Settings[‘</a:t>
            </a:r>
            <a:r>
              <a:rPr lang="en-US" sz="3600" dirty="0" err="1"/>
              <a:t>column_names</a:t>
            </a:r>
            <a:r>
              <a:rPr lang="en-US" sz="3600" dirty="0"/>
              <a:t>’]</a:t>
            </a:r>
          </a:p>
        </p:txBody>
      </p:sp>
      <p:sp>
        <p:nvSpPr>
          <p:cNvPr id="3" name="Content Placeholder 2">
            <a:extLst>
              <a:ext uri="{FF2B5EF4-FFF2-40B4-BE49-F238E27FC236}">
                <a16:creationId xmlns:a16="http://schemas.microsoft.com/office/drawing/2014/main" id="{52BC4895-BA7A-32D7-B1C0-54CAE31102AD}"/>
              </a:ext>
            </a:extLst>
          </p:cNvPr>
          <p:cNvSpPr>
            <a:spLocks noGrp="1"/>
          </p:cNvSpPr>
          <p:nvPr>
            <p:ph idx="1"/>
          </p:nvPr>
        </p:nvSpPr>
        <p:spPr/>
        <p:txBody>
          <a:bodyPr>
            <a:normAutofit lnSpcReduction="10000"/>
          </a:bodyPr>
          <a:lstStyle/>
          <a:p>
            <a:pPr>
              <a:spcAft>
                <a:spcPts val="1200"/>
              </a:spcAft>
            </a:pPr>
            <a:r>
              <a:rPr lang="en-US" dirty="0"/>
              <a:t>In the deployment log, each row represents a .txt file. The </a:t>
            </a:r>
            <a:r>
              <a:rPr lang="en-US" dirty="0" err="1"/>
              <a:t>column_names</a:t>
            </a:r>
            <a:r>
              <a:rPr lang="en-US" dirty="0"/>
              <a:t> variable in the last column of the deployment log specifies which list of column names should be used for that .txt file</a:t>
            </a:r>
          </a:p>
          <a:p>
            <a:pPr lvl="1">
              <a:spcAft>
                <a:spcPts val="1200"/>
              </a:spcAft>
            </a:pPr>
            <a:r>
              <a:rPr lang="en-US" dirty="0"/>
              <a:t>The list will depend on what firmware was used, since the way data is written onto the SD card varies depending on firmware</a:t>
            </a:r>
          </a:p>
          <a:p>
            <a:pPr>
              <a:spcAft>
                <a:spcPts val="1200"/>
              </a:spcAft>
            </a:pPr>
            <a:r>
              <a:rPr lang="en-US" dirty="0"/>
              <a:t>The settings[‘</a:t>
            </a:r>
            <a:r>
              <a:rPr lang="en-US" dirty="0" err="1"/>
              <a:t>column_names</a:t>
            </a:r>
            <a:r>
              <a:rPr lang="en-US" dirty="0"/>
              <a:t>’] list can contain all the different options for column names. </a:t>
            </a:r>
          </a:p>
          <a:p>
            <a:pPr lvl="1">
              <a:spcAft>
                <a:spcPts val="1200"/>
              </a:spcAft>
            </a:pPr>
            <a:r>
              <a:rPr lang="en-US" dirty="0"/>
              <a:t>You can add more to this list, just give it a name </a:t>
            </a:r>
          </a:p>
          <a:p>
            <a:pPr lvl="1">
              <a:spcAft>
                <a:spcPts val="1200"/>
              </a:spcAft>
            </a:pPr>
            <a:r>
              <a:rPr lang="en-US" dirty="0"/>
              <a:t>In the screenshot, the two options are 3.1.0 and 3.2.0</a:t>
            </a:r>
          </a:p>
          <a:p>
            <a:pPr>
              <a:spcAft>
                <a:spcPts val="1200"/>
              </a:spcAft>
            </a:pPr>
            <a:endParaRPr lang="en-US" dirty="0"/>
          </a:p>
        </p:txBody>
      </p:sp>
      <p:pic>
        <p:nvPicPr>
          <p:cNvPr id="5" name="Picture 4">
            <a:extLst>
              <a:ext uri="{FF2B5EF4-FFF2-40B4-BE49-F238E27FC236}">
                <a16:creationId xmlns:a16="http://schemas.microsoft.com/office/drawing/2014/main" id="{79BA6ACB-0B42-A681-A63C-17D9839B2A0F}"/>
              </a:ext>
            </a:extLst>
          </p:cNvPr>
          <p:cNvPicPr>
            <a:picLocks noChangeAspect="1"/>
          </p:cNvPicPr>
          <p:nvPr/>
        </p:nvPicPr>
        <p:blipFill>
          <a:blip r:embed="rId2"/>
          <a:stretch>
            <a:fillRect/>
          </a:stretch>
        </p:blipFill>
        <p:spPr>
          <a:xfrm>
            <a:off x="4989522" y="357072"/>
            <a:ext cx="7110076" cy="1333616"/>
          </a:xfrm>
          <a:prstGeom prst="rect">
            <a:avLst/>
          </a:prstGeom>
        </p:spPr>
      </p:pic>
    </p:spTree>
    <p:extLst>
      <p:ext uri="{BB962C8B-B14F-4D97-AF65-F5344CB8AC3E}">
        <p14:creationId xmlns:p14="http://schemas.microsoft.com/office/powerpoint/2010/main" val="821824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F3D9C-2966-44C2-9161-026358D27B1D}"/>
              </a:ext>
            </a:extLst>
          </p:cNvPr>
          <p:cNvSpPr>
            <a:spLocks noGrp="1"/>
          </p:cNvSpPr>
          <p:nvPr>
            <p:ph type="title"/>
          </p:nvPr>
        </p:nvSpPr>
        <p:spPr/>
        <p:txBody>
          <a:bodyPr/>
          <a:lstStyle/>
          <a:p>
            <a:r>
              <a:rPr lang="en-US" dirty="0" err="1"/>
              <a:t>MPC_harmonization_field</a:t>
            </a:r>
            <a:endParaRPr lang="en-US" dirty="0"/>
          </a:p>
        </p:txBody>
      </p:sp>
      <p:sp>
        <p:nvSpPr>
          <p:cNvPr id="3" name="Content Placeholder 2">
            <a:extLst>
              <a:ext uri="{FF2B5EF4-FFF2-40B4-BE49-F238E27FC236}">
                <a16:creationId xmlns:a16="http://schemas.microsoft.com/office/drawing/2014/main" id="{A2F35812-831C-9217-B692-1B9217A404E7}"/>
              </a:ext>
            </a:extLst>
          </p:cNvPr>
          <p:cNvSpPr>
            <a:spLocks noGrp="1"/>
          </p:cNvSpPr>
          <p:nvPr>
            <p:ph idx="1"/>
          </p:nvPr>
        </p:nvSpPr>
        <p:spPr/>
        <p:txBody>
          <a:bodyPr/>
          <a:lstStyle/>
          <a:p>
            <a:r>
              <a:rPr lang="en-US" dirty="0"/>
              <a:t>Harmonizes pod data to the colocation pod</a:t>
            </a:r>
          </a:p>
          <a:p>
            <a:r>
              <a:rPr lang="en-US" dirty="0"/>
              <a:t>Choose your favorite model from MPC_python_120523, and this code apply it to field data to get calibrated field data</a:t>
            </a:r>
          </a:p>
        </p:txBody>
      </p:sp>
    </p:spTree>
    <p:extLst>
      <p:ext uri="{BB962C8B-B14F-4D97-AF65-F5344CB8AC3E}">
        <p14:creationId xmlns:p14="http://schemas.microsoft.com/office/powerpoint/2010/main" val="14126571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F3D9C-2966-44C2-9161-026358D27B1D}"/>
              </a:ext>
            </a:extLst>
          </p:cNvPr>
          <p:cNvSpPr>
            <a:spLocks noGrp="1"/>
          </p:cNvSpPr>
          <p:nvPr>
            <p:ph type="title"/>
          </p:nvPr>
        </p:nvSpPr>
        <p:spPr>
          <a:xfrm>
            <a:off x="716280" y="-315595"/>
            <a:ext cx="10515600" cy="1325563"/>
          </a:xfrm>
        </p:spPr>
        <p:txBody>
          <a:bodyPr/>
          <a:lstStyle/>
          <a:p>
            <a:r>
              <a:rPr lang="en-US" dirty="0" err="1"/>
              <a:t>MPC_harmonization_field</a:t>
            </a:r>
            <a:endParaRPr lang="en-US" dirty="0"/>
          </a:p>
        </p:txBody>
      </p:sp>
      <p:sp>
        <p:nvSpPr>
          <p:cNvPr id="3" name="Content Placeholder 2">
            <a:extLst>
              <a:ext uri="{FF2B5EF4-FFF2-40B4-BE49-F238E27FC236}">
                <a16:creationId xmlns:a16="http://schemas.microsoft.com/office/drawing/2014/main" id="{A2F35812-831C-9217-B692-1B9217A404E7}"/>
              </a:ext>
            </a:extLst>
          </p:cNvPr>
          <p:cNvSpPr>
            <a:spLocks noGrp="1"/>
          </p:cNvSpPr>
          <p:nvPr>
            <p:ph idx="1"/>
          </p:nvPr>
        </p:nvSpPr>
        <p:spPr>
          <a:xfrm>
            <a:off x="716280" y="2702559"/>
            <a:ext cx="10515600" cy="4094713"/>
          </a:xfrm>
        </p:spPr>
        <p:txBody>
          <a:bodyPr>
            <a:normAutofit fontScale="92500" lnSpcReduction="20000"/>
          </a:bodyPr>
          <a:lstStyle/>
          <a:p>
            <a:pPr marL="0" indent="0">
              <a:buNone/>
            </a:pPr>
            <a:r>
              <a:rPr lang="en-US" dirty="0"/>
              <a:t>Variables to adjust in </a:t>
            </a:r>
            <a:r>
              <a:rPr lang="en-US" dirty="0" err="1"/>
              <a:t>MPC_harmonization_field</a:t>
            </a:r>
            <a:r>
              <a:rPr lang="en-US" dirty="0"/>
              <a:t>:</a:t>
            </a:r>
          </a:p>
          <a:p>
            <a:r>
              <a:rPr lang="en-US" dirty="0" err="1"/>
              <a:t>colo_output_folder</a:t>
            </a:r>
            <a:r>
              <a:rPr lang="en-US" dirty="0"/>
              <a:t>: list the folder name that you want to pull the </a:t>
            </a:r>
            <a:r>
              <a:rPr lang="en-US" dirty="0" err="1"/>
              <a:t>MPC_colocation</a:t>
            </a:r>
            <a:r>
              <a:rPr lang="en-US" dirty="0"/>
              <a:t> results from</a:t>
            </a:r>
          </a:p>
          <a:p>
            <a:r>
              <a:rPr lang="en-US" dirty="0"/>
              <a:t>Settings: Do NOT change this line! This loads the settings from the desired </a:t>
            </a:r>
            <a:r>
              <a:rPr lang="en-US" dirty="0" err="1"/>
              <a:t>MPC_colocation</a:t>
            </a:r>
            <a:r>
              <a:rPr lang="en-US" dirty="0"/>
              <a:t> run</a:t>
            </a:r>
          </a:p>
          <a:p>
            <a:r>
              <a:rPr lang="en-US" dirty="0"/>
              <a:t>Settings[‘</a:t>
            </a:r>
            <a:r>
              <a:rPr lang="en-US" dirty="0" err="1"/>
              <a:t>best_model</a:t>
            </a:r>
            <a:r>
              <a:rPr lang="en-US" dirty="0"/>
              <a:t>’]: choose the model that you want to apply to your field data, based on the results in the </a:t>
            </a:r>
            <a:r>
              <a:rPr lang="en-US" dirty="0" err="1"/>
              <a:t>colo_output_folder</a:t>
            </a:r>
            <a:r>
              <a:rPr lang="en-US" dirty="0"/>
              <a:t> </a:t>
            </a:r>
            <a:r>
              <a:rPr lang="en-US" dirty="0" err="1"/>
              <a:t>MPC_colocation</a:t>
            </a:r>
            <a:r>
              <a:rPr lang="en-US" dirty="0"/>
              <a:t> run</a:t>
            </a:r>
          </a:p>
          <a:p>
            <a:r>
              <a:rPr lang="en-US" dirty="0"/>
              <a:t>Settings[‘</a:t>
            </a:r>
            <a:r>
              <a:rPr lang="en-US" dirty="0" err="1"/>
              <a:t>k_folds</a:t>
            </a:r>
            <a:r>
              <a:rPr lang="en-US" dirty="0"/>
              <a:t>’]: number of folds to split data into. Read about k-fold cross validation if you are unfamiliar with this. Usually, it is 5-10</a:t>
            </a:r>
          </a:p>
          <a:p>
            <a:r>
              <a:rPr lang="en-US" dirty="0" err="1"/>
              <a:t>plot_list</a:t>
            </a:r>
            <a:r>
              <a:rPr lang="en-US" dirty="0"/>
              <a:t> is a list of plots (separated by harmonization and field data) that you want python to plot</a:t>
            </a:r>
          </a:p>
        </p:txBody>
      </p:sp>
      <p:pic>
        <p:nvPicPr>
          <p:cNvPr id="5" name="Picture 4">
            <a:extLst>
              <a:ext uri="{FF2B5EF4-FFF2-40B4-BE49-F238E27FC236}">
                <a16:creationId xmlns:a16="http://schemas.microsoft.com/office/drawing/2014/main" id="{DA0A3F50-C2FC-53F7-9BE5-F8A38C1434F5}"/>
              </a:ext>
            </a:extLst>
          </p:cNvPr>
          <p:cNvPicPr>
            <a:picLocks noChangeAspect="1"/>
          </p:cNvPicPr>
          <p:nvPr/>
        </p:nvPicPr>
        <p:blipFill>
          <a:blip r:embed="rId2"/>
          <a:stretch>
            <a:fillRect/>
          </a:stretch>
        </p:blipFill>
        <p:spPr>
          <a:xfrm>
            <a:off x="2217084" y="637455"/>
            <a:ext cx="7757832" cy="1966130"/>
          </a:xfrm>
          <a:prstGeom prst="rect">
            <a:avLst/>
          </a:prstGeom>
        </p:spPr>
      </p:pic>
    </p:spTree>
    <p:extLst>
      <p:ext uri="{BB962C8B-B14F-4D97-AF65-F5344CB8AC3E}">
        <p14:creationId xmlns:p14="http://schemas.microsoft.com/office/powerpoint/2010/main" val="1385174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6A63-A77E-D01B-4090-24139E14B55A}"/>
              </a:ext>
            </a:extLst>
          </p:cNvPr>
          <p:cNvSpPr>
            <a:spLocks noGrp="1"/>
          </p:cNvSpPr>
          <p:nvPr>
            <p:ph type="title"/>
          </p:nvPr>
        </p:nvSpPr>
        <p:spPr/>
        <p:txBody>
          <a:bodyPr/>
          <a:lstStyle/>
          <a:p>
            <a:r>
              <a:rPr lang="en-US" dirty="0"/>
              <a:t>What this code accomplishes so far:</a:t>
            </a:r>
          </a:p>
        </p:txBody>
      </p:sp>
      <p:sp>
        <p:nvSpPr>
          <p:cNvPr id="3" name="Content Placeholder 2">
            <a:extLst>
              <a:ext uri="{FF2B5EF4-FFF2-40B4-BE49-F238E27FC236}">
                <a16:creationId xmlns:a16="http://schemas.microsoft.com/office/drawing/2014/main" id="{280C269A-3CFB-90AF-6049-8B4F43D9C96E}"/>
              </a:ext>
            </a:extLst>
          </p:cNvPr>
          <p:cNvSpPr>
            <a:spLocks noGrp="1"/>
          </p:cNvSpPr>
          <p:nvPr>
            <p:ph idx="1"/>
          </p:nvPr>
        </p:nvSpPr>
        <p:spPr/>
        <p:txBody>
          <a:bodyPr>
            <a:normAutofit fontScale="85000" lnSpcReduction="20000"/>
          </a:bodyPr>
          <a:lstStyle/>
          <a:p>
            <a:pPr>
              <a:spcBef>
                <a:spcPts val="1200"/>
              </a:spcBef>
            </a:pPr>
            <a:r>
              <a:rPr lang="en-US" b="1" dirty="0"/>
              <a:t>Field data harmonization &amp; calibration</a:t>
            </a:r>
          </a:p>
          <a:p>
            <a:pPr lvl="1">
              <a:spcBef>
                <a:spcPts val="1200"/>
              </a:spcBef>
            </a:pPr>
            <a:r>
              <a:rPr lang="en-US" dirty="0"/>
              <a:t>Applies the harmonization linear regression to each sensor in a pod</a:t>
            </a:r>
          </a:p>
          <a:p>
            <a:pPr lvl="1">
              <a:spcBef>
                <a:spcPts val="1200"/>
              </a:spcBef>
            </a:pPr>
            <a:r>
              <a:rPr lang="en-US" dirty="0"/>
              <a:t>Then applies the colocation calibration model to the harmonized pod data</a:t>
            </a:r>
          </a:p>
          <a:p>
            <a:pPr>
              <a:spcBef>
                <a:spcPts val="1200"/>
              </a:spcBef>
            </a:pPr>
            <a:r>
              <a:rPr lang="en-US" b="1" dirty="0"/>
              <a:t>Some plotting</a:t>
            </a:r>
          </a:p>
          <a:p>
            <a:pPr lvl="1">
              <a:spcBef>
                <a:spcPts val="1200"/>
              </a:spcBef>
            </a:pPr>
            <a:r>
              <a:rPr lang="en-US" dirty="0"/>
              <a:t>RMSE, R2, MBE stats across different colocation calibration models</a:t>
            </a:r>
          </a:p>
          <a:p>
            <a:pPr lvl="1">
              <a:spcBef>
                <a:spcPts val="1200"/>
              </a:spcBef>
            </a:pPr>
            <a:r>
              <a:rPr lang="en-US" dirty="0"/>
              <a:t>Time series of colocation pod corrected timeseries vs. reference</a:t>
            </a:r>
          </a:p>
          <a:p>
            <a:pPr lvl="1">
              <a:spcBef>
                <a:spcPts val="1200"/>
              </a:spcBef>
            </a:pPr>
            <a:r>
              <a:rPr lang="en-US" dirty="0"/>
              <a:t>Colocation pod vs. reference scatter plot</a:t>
            </a:r>
          </a:p>
          <a:p>
            <a:pPr lvl="1">
              <a:spcBef>
                <a:spcPts val="1200"/>
              </a:spcBef>
            </a:pPr>
            <a:r>
              <a:rPr lang="en-US" dirty="0"/>
              <a:t>Colocation pod residuals vs. sensor inputs</a:t>
            </a:r>
          </a:p>
          <a:p>
            <a:pPr lvl="1">
              <a:spcBef>
                <a:spcPts val="1200"/>
              </a:spcBef>
            </a:pPr>
            <a:r>
              <a:rPr lang="en-US" dirty="0"/>
              <a:t>harmonization stats, scatter, and timeseries</a:t>
            </a:r>
          </a:p>
          <a:p>
            <a:pPr lvl="1">
              <a:spcBef>
                <a:spcPts val="1200"/>
              </a:spcBef>
            </a:pPr>
            <a:r>
              <a:rPr lang="en-US" dirty="0"/>
              <a:t>Box plot of pod field data concentrations</a:t>
            </a:r>
          </a:p>
          <a:p>
            <a:pPr lvl="1">
              <a:spcBef>
                <a:spcPts val="1200"/>
              </a:spcBef>
            </a:pPr>
            <a:r>
              <a:rPr lang="en-US" dirty="0"/>
              <a:t>Time series of corrected field data</a:t>
            </a:r>
          </a:p>
        </p:txBody>
      </p:sp>
    </p:spTree>
    <p:extLst>
      <p:ext uri="{BB962C8B-B14F-4D97-AF65-F5344CB8AC3E}">
        <p14:creationId xmlns:p14="http://schemas.microsoft.com/office/powerpoint/2010/main" val="500338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296A5-60F7-7565-A66B-CA606DBDE517}"/>
              </a:ext>
            </a:extLst>
          </p:cNvPr>
          <p:cNvSpPr>
            <a:spLocks noGrp="1"/>
          </p:cNvSpPr>
          <p:nvPr>
            <p:ph type="title"/>
          </p:nvPr>
        </p:nvSpPr>
        <p:spPr/>
        <p:txBody>
          <a:bodyPr/>
          <a:lstStyle/>
          <a:p>
            <a:r>
              <a:rPr lang="en-US" dirty="0"/>
              <a:t>What I’m still working on:</a:t>
            </a:r>
          </a:p>
        </p:txBody>
      </p:sp>
      <p:sp>
        <p:nvSpPr>
          <p:cNvPr id="3" name="Content Placeholder 2">
            <a:extLst>
              <a:ext uri="{FF2B5EF4-FFF2-40B4-BE49-F238E27FC236}">
                <a16:creationId xmlns:a16="http://schemas.microsoft.com/office/drawing/2014/main" id="{A6929266-E261-B0A2-C805-3222B18D7D25}"/>
              </a:ext>
            </a:extLst>
          </p:cNvPr>
          <p:cNvSpPr>
            <a:spLocks noGrp="1"/>
          </p:cNvSpPr>
          <p:nvPr>
            <p:ph idx="1"/>
          </p:nvPr>
        </p:nvSpPr>
        <p:spPr>
          <a:xfrm>
            <a:off x="838200" y="1690688"/>
            <a:ext cx="10515600" cy="4829175"/>
          </a:xfrm>
        </p:spPr>
        <p:txBody>
          <a:bodyPr>
            <a:normAutofit/>
          </a:bodyPr>
          <a:lstStyle/>
          <a:p>
            <a:r>
              <a:rPr lang="en-US" sz="2000" dirty="0"/>
              <a:t>Other machine learning models</a:t>
            </a:r>
          </a:p>
          <a:p>
            <a:r>
              <a:rPr lang="en-US" sz="2000" dirty="0"/>
              <a:t>Binning of colocation data like Jon’s methane paper</a:t>
            </a:r>
          </a:p>
          <a:p>
            <a:r>
              <a:rPr lang="en-US" sz="2000" dirty="0"/>
              <a:t>Feature importance exploration (to decide which variables to include)</a:t>
            </a:r>
          </a:p>
          <a:p>
            <a:r>
              <a:rPr lang="en-US" sz="2000" dirty="0"/>
              <a:t>Other k-fold validation splits?</a:t>
            </a:r>
          </a:p>
          <a:p>
            <a:pPr lvl="1"/>
            <a:r>
              <a:rPr lang="en-US" sz="1800" dirty="0"/>
              <a:t>Right now it splits the data into 5 even chunks</a:t>
            </a:r>
          </a:p>
          <a:p>
            <a:pPr lvl="1"/>
            <a:endParaRPr lang="en-US" sz="1800" dirty="0"/>
          </a:p>
          <a:p>
            <a:r>
              <a:rPr lang="en-US" sz="2200" dirty="0"/>
              <a:t>Beta testing &amp; improvements</a:t>
            </a:r>
          </a:p>
          <a:p>
            <a:pPr lvl="1"/>
            <a:r>
              <a:rPr lang="en-US" sz="1800" dirty="0"/>
              <a:t>What happens when we have non-numeric data?</a:t>
            </a:r>
          </a:p>
        </p:txBody>
      </p:sp>
    </p:spTree>
    <p:extLst>
      <p:ext uri="{BB962C8B-B14F-4D97-AF65-F5344CB8AC3E}">
        <p14:creationId xmlns:p14="http://schemas.microsoft.com/office/powerpoint/2010/main" val="43845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02FAF-A53E-D13D-479F-8047D1138928}"/>
              </a:ext>
            </a:extLst>
          </p:cNvPr>
          <p:cNvSpPr>
            <a:spLocks noGrp="1"/>
          </p:cNvSpPr>
          <p:nvPr>
            <p:ph type="title"/>
          </p:nvPr>
        </p:nvSpPr>
        <p:spPr/>
        <p:txBody>
          <a:bodyPr/>
          <a:lstStyle/>
          <a:p>
            <a:r>
              <a:rPr lang="en-US" dirty="0"/>
              <a:t>Setting up python</a:t>
            </a:r>
          </a:p>
        </p:txBody>
      </p:sp>
      <p:sp>
        <p:nvSpPr>
          <p:cNvPr id="3" name="Content Placeholder 2">
            <a:extLst>
              <a:ext uri="{FF2B5EF4-FFF2-40B4-BE49-F238E27FC236}">
                <a16:creationId xmlns:a16="http://schemas.microsoft.com/office/drawing/2014/main" id="{D8725722-24A1-B93C-A4AE-679FD75BC045}"/>
              </a:ext>
            </a:extLst>
          </p:cNvPr>
          <p:cNvSpPr>
            <a:spLocks noGrp="1"/>
          </p:cNvSpPr>
          <p:nvPr>
            <p:ph idx="1"/>
          </p:nvPr>
        </p:nvSpPr>
        <p:spPr/>
        <p:txBody>
          <a:bodyPr>
            <a:normAutofit lnSpcReduction="10000"/>
          </a:bodyPr>
          <a:lstStyle/>
          <a:p>
            <a:r>
              <a:rPr lang="en-US" dirty="0"/>
              <a:t>I used Spyder (through anaconda) but am now trying PyCharm because it is easier for </a:t>
            </a:r>
            <a:r>
              <a:rPr lang="en-US" dirty="0" err="1"/>
              <a:t>Github</a:t>
            </a:r>
            <a:r>
              <a:rPr lang="en-US" dirty="0"/>
              <a:t> (although causing issues elsewhere)</a:t>
            </a:r>
          </a:p>
          <a:p>
            <a:r>
              <a:rPr lang="en-US" dirty="0"/>
              <a:t>For Spyder, </a:t>
            </a:r>
          </a:p>
          <a:p>
            <a:pPr lvl="1"/>
            <a:r>
              <a:rPr lang="en-US" dirty="0"/>
              <a:t>download anaconda </a:t>
            </a:r>
          </a:p>
          <a:p>
            <a:pPr lvl="1"/>
            <a:r>
              <a:rPr lang="en-US" dirty="0"/>
              <a:t>in anaconda, download </a:t>
            </a:r>
            <a:r>
              <a:rPr lang="en-US" dirty="0" err="1"/>
              <a:t>spyder</a:t>
            </a:r>
            <a:endParaRPr lang="en-US" dirty="0"/>
          </a:p>
          <a:p>
            <a:pPr lvl="1"/>
            <a:r>
              <a:rPr lang="en-US" dirty="0"/>
              <a:t>Open the anaconda terminal and type “</a:t>
            </a:r>
            <a:r>
              <a:rPr lang="en-US" dirty="0" err="1"/>
              <a:t>spyder</a:t>
            </a:r>
            <a:r>
              <a:rPr lang="en-US" dirty="0"/>
              <a:t>”</a:t>
            </a:r>
          </a:p>
          <a:p>
            <a:pPr lvl="1"/>
            <a:r>
              <a:rPr lang="en-US" dirty="0"/>
              <a:t>Once </a:t>
            </a:r>
            <a:r>
              <a:rPr lang="en-US" dirty="0" err="1"/>
              <a:t>spyder</a:t>
            </a:r>
            <a:r>
              <a:rPr lang="en-US" dirty="0"/>
              <a:t> is open, navigate to Projects </a:t>
            </a:r>
            <a:r>
              <a:rPr lang="en-US" dirty="0">
                <a:sym typeface="Wingdings" panose="05000000000000000000" pitchFamily="2" charset="2"/>
              </a:rPr>
              <a:t> New Project… and create a folder in a new directory where you will store all of the data folders and scripts. This will automatically create the .</a:t>
            </a:r>
            <a:r>
              <a:rPr lang="en-US" dirty="0" err="1">
                <a:sym typeface="Wingdings" panose="05000000000000000000" pitchFamily="2" charset="2"/>
              </a:rPr>
              <a:t>spyprojects</a:t>
            </a:r>
            <a:r>
              <a:rPr lang="en-US" dirty="0">
                <a:sym typeface="Wingdings" panose="05000000000000000000" pitchFamily="2" charset="2"/>
              </a:rPr>
              <a:t> folder inside of the folder you name</a:t>
            </a:r>
            <a:endParaRPr lang="en-US" dirty="0"/>
          </a:p>
          <a:p>
            <a:pPr lvl="1"/>
            <a:r>
              <a:rPr lang="en-US" dirty="0"/>
              <a:t>I set up </a:t>
            </a:r>
            <a:r>
              <a:rPr lang="en-US" dirty="0" err="1"/>
              <a:t>spyder</a:t>
            </a:r>
            <a:r>
              <a:rPr lang="en-US" dirty="0"/>
              <a:t> a long time ago so I don’t remember what other settings need to be changed… we will have to work together on this</a:t>
            </a:r>
          </a:p>
          <a:p>
            <a:pPr lvl="1"/>
            <a:endParaRPr lang="en-US" dirty="0"/>
          </a:p>
          <a:p>
            <a:pPr lvl="1"/>
            <a:endParaRPr lang="en-US" dirty="0"/>
          </a:p>
          <a:p>
            <a:pPr lvl="1"/>
            <a:endParaRPr lang="en-US" dirty="0"/>
          </a:p>
        </p:txBody>
      </p:sp>
      <p:pic>
        <p:nvPicPr>
          <p:cNvPr id="5" name="Picture 4">
            <a:extLst>
              <a:ext uri="{FF2B5EF4-FFF2-40B4-BE49-F238E27FC236}">
                <a16:creationId xmlns:a16="http://schemas.microsoft.com/office/drawing/2014/main" id="{2F27A0B7-8AFA-33C7-AB75-85B00471B6B5}"/>
              </a:ext>
            </a:extLst>
          </p:cNvPr>
          <p:cNvPicPr>
            <a:picLocks noChangeAspect="1"/>
          </p:cNvPicPr>
          <p:nvPr/>
        </p:nvPicPr>
        <p:blipFill>
          <a:blip r:embed="rId2"/>
          <a:stretch>
            <a:fillRect/>
          </a:stretch>
        </p:blipFill>
        <p:spPr>
          <a:xfrm>
            <a:off x="7820489" y="2545748"/>
            <a:ext cx="3947502" cy="1455546"/>
          </a:xfrm>
          <a:prstGeom prst="rect">
            <a:avLst/>
          </a:prstGeom>
        </p:spPr>
      </p:pic>
    </p:spTree>
    <p:extLst>
      <p:ext uri="{BB962C8B-B14F-4D97-AF65-F5344CB8AC3E}">
        <p14:creationId xmlns:p14="http://schemas.microsoft.com/office/powerpoint/2010/main" val="2305417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131A3-2931-24ED-8C25-0213950F3EE5}"/>
              </a:ext>
            </a:extLst>
          </p:cNvPr>
          <p:cNvSpPr>
            <a:spLocks noGrp="1"/>
          </p:cNvSpPr>
          <p:nvPr>
            <p:ph type="title"/>
          </p:nvPr>
        </p:nvSpPr>
        <p:spPr/>
        <p:txBody>
          <a:bodyPr/>
          <a:lstStyle/>
          <a:p>
            <a:r>
              <a:rPr lang="en-US" dirty="0" err="1"/>
              <a:t>Pycharm</a:t>
            </a:r>
            <a:r>
              <a:rPr lang="en-US" dirty="0"/>
              <a:t> set up </a:t>
            </a:r>
          </a:p>
        </p:txBody>
      </p:sp>
      <p:sp>
        <p:nvSpPr>
          <p:cNvPr id="3" name="Content Placeholder 2">
            <a:extLst>
              <a:ext uri="{FF2B5EF4-FFF2-40B4-BE49-F238E27FC236}">
                <a16:creationId xmlns:a16="http://schemas.microsoft.com/office/drawing/2014/main" id="{A27F5462-71B5-C5F6-862C-468D40B0A1AB}"/>
              </a:ext>
            </a:extLst>
          </p:cNvPr>
          <p:cNvSpPr>
            <a:spLocks noGrp="1"/>
          </p:cNvSpPr>
          <p:nvPr>
            <p:ph idx="1"/>
          </p:nvPr>
        </p:nvSpPr>
        <p:spPr/>
        <p:txBody>
          <a:bodyPr>
            <a:normAutofit/>
          </a:bodyPr>
          <a:lstStyle/>
          <a:p>
            <a:r>
              <a:rPr lang="en-US" sz="3200" dirty="0"/>
              <a:t>For </a:t>
            </a:r>
            <a:r>
              <a:rPr lang="en-US" sz="3200" dirty="0" err="1"/>
              <a:t>pycharm</a:t>
            </a:r>
            <a:r>
              <a:rPr lang="en-US" sz="3200" dirty="0"/>
              <a:t>,</a:t>
            </a:r>
          </a:p>
          <a:p>
            <a:pPr lvl="1"/>
            <a:r>
              <a:rPr lang="en-US" sz="2800" dirty="0"/>
              <a:t>Download anaconda</a:t>
            </a:r>
          </a:p>
          <a:p>
            <a:pPr lvl="1"/>
            <a:r>
              <a:rPr lang="en-US" sz="2800" dirty="0"/>
              <a:t>Download </a:t>
            </a:r>
            <a:r>
              <a:rPr lang="en-US" sz="2800" dirty="0" err="1"/>
              <a:t>pycharm</a:t>
            </a:r>
            <a:endParaRPr lang="en-US" sz="2800" dirty="0"/>
          </a:p>
          <a:p>
            <a:pPr lvl="2"/>
            <a:r>
              <a:rPr lang="en-US" sz="2400" dirty="0"/>
              <a:t>Will need to get student license but can start out with free trial</a:t>
            </a:r>
          </a:p>
          <a:p>
            <a:pPr lvl="1"/>
            <a:r>
              <a:rPr lang="en-US" sz="2800" dirty="0"/>
              <a:t>In </a:t>
            </a:r>
            <a:r>
              <a:rPr lang="en-US" sz="2800" dirty="0" err="1"/>
              <a:t>pycharm</a:t>
            </a:r>
            <a:r>
              <a:rPr lang="en-US" sz="2800" dirty="0"/>
              <a:t>, go to file </a:t>
            </a:r>
            <a:r>
              <a:rPr lang="en-US" sz="2800" dirty="0">
                <a:sym typeface="Wingdings" panose="05000000000000000000" pitchFamily="2" charset="2"/>
              </a:rPr>
              <a:t> new project</a:t>
            </a:r>
            <a:endParaRPr lang="en-US" sz="2800" dirty="0"/>
          </a:p>
          <a:p>
            <a:pPr lvl="1"/>
            <a:endParaRPr lang="en-US" sz="2800" dirty="0"/>
          </a:p>
        </p:txBody>
      </p:sp>
      <p:pic>
        <p:nvPicPr>
          <p:cNvPr id="5" name="Picture 4">
            <a:extLst>
              <a:ext uri="{FF2B5EF4-FFF2-40B4-BE49-F238E27FC236}">
                <a16:creationId xmlns:a16="http://schemas.microsoft.com/office/drawing/2014/main" id="{E1A2D1F9-A6DF-4FF7-1721-BCD0EC687D56}"/>
              </a:ext>
            </a:extLst>
          </p:cNvPr>
          <p:cNvPicPr>
            <a:picLocks noChangeAspect="1"/>
          </p:cNvPicPr>
          <p:nvPr/>
        </p:nvPicPr>
        <p:blipFill>
          <a:blip r:embed="rId2"/>
          <a:stretch>
            <a:fillRect/>
          </a:stretch>
        </p:blipFill>
        <p:spPr>
          <a:xfrm>
            <a:off x="5343933" y="2001489"/>
            <a:ext cx="5243014" cy="701101"/>
          </a:xfrm>
          <a:prstGeom prst="rect">
            <a:avLst/>
          </a:prstGeom>
        </p:spPr>
      </p:pic>
    </p:spTree>
    <p:extLst>
      <p:ext uri="{BB962C8B-B14F-4D97-AF65-F5344CB8AC3E}">
        <p14:creationId xmlns:p14="http://schemas.microsoft.com/office/powerpoint/2010/main" val="760812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7B1B1-C4C2-8BF7-805F-C913B5C37863}"/>
              </a:ext>
            </a:extLst>
          </p:cNvPr>
          <p:cNvSpPr>
            <a:spLocks noGrp="1"/>
          </p:cNvSpPr>
          <p:nvPr>
            <p:ph type="title"/>
          </p:nvPr>
        </p:nvSpPr>
        <p:spPr/>
        <p:txBody>
          <a:bodyPr/>
          <a:lstStyle/>
          <a:p>
            <a:r>
              <a:rPr lang="en-US" dirty="0" err="1"/>
              <a:t>Pycharm</a:t>
            </a:r>
            <a:r>
              <a:rPr lang="en-US" dirty="0"/>
              <a:t> set up</a:t>
            </a:r>
          </a:p>
        </p:txBody>
      </p:sp>
      <p:sp>
        <p:nvSpPr>
          <p:cNvPr id="3" name="Content Placeholder 2">
            <a:extLst>
              <a:ext uri="{FF2B5EF4-FFF2-40B4-BE49-F238E27FC236}">
                <a16:creationId xmlns:a16="http://schemas.microsoft.com/office/drawing/2014/main" id="{91267D17-0799-C8E3-24E4-374F277A1E07}"/>
              </a:ext>
            </a:extLst>
          </p:cNvPr>
          <p:cNvSpPr>
            <a:spLocks noGrp="1"/>
          </p:cNvSpPr>
          <p:nvPr>
            <p:ph idx="1"/>
          </p:nvPr>
        </p:nvSpPr>
        <p:spPr>
          <a:xfrm>
            <a:off x="230811" y="1825625"/>
            <a:ext cx="4124959" cy="4351338"/>
          </a:xfrm>
        </p:spPr>
        <p:txBody>
          <a:bodyPr/>
          <a:lstStyle/>
          <a:p>
            <a:r>
              <a:rPr lang="en-US" dirty="0"/>
              <a:t>In the new project window, choose a name for the folder that will contain all your data and scripts</a:t>
            </a:r>
          </a:p>
          <a:p>
            <a:r>
              <a:rPr lang="en-US" dirty="0"/>
              <a:t>Path to </a:t>
            </a:r>
            <a:r>
              <a:rPr lang="en-US" dirty="0" err="1"/>
              <a:t>conda</a:t>
            </a:r>
            <a:r>
              <a:rPr lang="en-US" dirty="0"/>
              <a:t> should be set to wherever Anaconda is located</a:t>
            </a:r>
          </a:p>
        </p:txBody>
      </p:sp>
      <p:pic>
        <p:nvPicPr>
          <p:cNvPr id="5" name="Picture 4">
            <a:extLst>
              <a:ext uri="{FF2B5EF4-FFF2-40B4-BE49-F238E27FC236}">
                <a16:creationId xmlns:a16="http://schemas.microsoft.com/office/drawing/2014/main" id="{095428EB-A263-DBD4-34BA-BB828C0302E1}"/>
              </a:ext>
            </a:extLst>
          </p:cNvPr>
          <p:cNvPicPr>
            <a:picLocks noChangeAspect="1"/>
          </p:cNvPicPr>
          <p:nvPr/>
        </p:nvPicPr>
        <p:blipFill>
          <a:blip r:embed="rId2"/>
          <a:stretch>
            <a:fillRect/>
          </a:stretch>
        </p:blipFill>
        <p:spPr>
          <a:xfrm>
            <a:off x="4948209" y="232143"/>
            <a:ext cx="7012980" cy="5670817"/>
          </a:xfrm>
          <a:prstGeom prst="rect">
            <a:avLst/>
          </a:prstGeom>
        </p:spPr>
      </p:pic>
    </p:spTree>
    <p:extLst>
      <p:ext uri="{BB962C8B-B14F-4D97-AF65-F5344CB8AC3E}">
        <p14:creationId xmlns:p14="http://schemas.microsoft.com/office/powerpoint/2010/main" val="2874610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3A85F-F9E9-68C1-D8FC-8BD6F4F9985D}"/>
              </a:ext>
            </a:extLst>
          </p:cNvPr>
          <p:cNvSpPr>
            <a:spLocks noGrp="1"/>
          </p:cNvSpPr>
          <p:nvPr>
            <p:ph type="title"/>
          </p:nvPr>
        </p:nvSpPr>
        <p:spPr/>
        <p:txBody>
          <a:bodyPr/>
          <a:lstStyle/>
          <a:p>
            <a:r>
              <a:rPr lang="en-US" dirty="0" err="1"/>
              <a:t>Pycharm</a:t>
            </a:r>
            <a:r>
              <a:rPr lang="en-US" dirty="0"/>
              <a:t> set up</a:t>
            </a:r>
          </a:p>
        </p:txBody>
      </p:sp>
      <p:sp>
        <p:nvSpPr>
          <p:cNvPr id="3" name="Content Placeholder 2">
            <a:extLst>
              <a:ext uri="{FF2B5EF4-FFF2-40B4-BE49-F238E27FC236}">
                <a16:creationId xmlns:a16="http://schemas.microsoft.com/office/drawing/2014/main" id="{27CE866C-5A36-939C-0659-E3378BC9E9D9}"/>
              </a:ext>
            </a:extLst>
          </p:cNvPr>
          <p:cNvSpPr>
            <a:spLocks noGrp="1"/>
          </p:cNvSpPr>
          <p:nvPr>
            <p:ph idx="1"/>
          </p:nvPr>
        </p:nvSpPr>
        <p:spPr>
          <a:xfrm>
            <a:off x="838200" y="1825625"/>
            <a:ext cx="5125720" cy="4351338"/>
          </a:xfrm>
        </p:spPr>
        <p:txBody>
          <a:bodyPr/>
          <a:lstStyle/>
          <a:p>
            <a:r>
              <a:rPr lang="en-US" dirty="0"/>
              <a:t>Navigate to settings </a:t>
            </a:r>
            <a:r>
              <a:rPr lang="en-US" dirty="0">
                <a:sym typeface="Wingdings" panose="05000000000000000000" pitchFamily="2" charset="2"/>
              </a:rPr>
              <a:t> console</a:t>
            </a:r>
            <a:r>
              <a:rPr lang="en-US" dirty="0"/>
              <a:t> and make sure you have the settings checked like in the screenshot</a:t>
            </a:r>
          </a:p>
        </p:txBody>
      </p:sp>
      <p:pic>
        <p:nvPicPr>
          <p:cNvPr id="5" name="Picture 4">
            <a:extLst>
              <a:ext uri="{FF2B5EF4-FFF2-40B4-BE49-F238E27FC236}">
                <a16:creationId xmlns:a16="http://schemas.microsoft.com/office/drawing/2014/main" id="{4A66C281-9212-7577-F71B-5D24C2743EFE}"/>
              </a:ext>
            </a:extLst>
          </p:cNvPr>
          <p:cNvPicPr>
            <a:picLocks noChangeAspect="1"/>
          </p:cNvPicPr>
          <p:nvPr/>
        </p:nvPicPr>
        <p:blipFill>
          <a:blip r:embed="rId2"/>
          <a:stretch>
            <a:fillRect/>
          </a:stretch>
        </p:blipFill>
        <p:spPr>
          <a:xfrm>
            <a:off x="1673730" y="4001294"/>
            <a:ext cx="3002540" cy="3124471"/>
          </a:xfrm>
          <a:prstGeom prst="rect">
            <a:avLst/>
          </a:prstGeom>
        </p:spPr>
      </p:pic>
      <p:pic>
        <p:nvPicPr>
          <p:cNvPr id="3074" name="Picture 2">
            <a:extLst>
              <a:ext uri="{FF2B5EF4-FFF2-40B4-BE49-F238E27FC236}">
                <a16:creationId xmlns:a16="http://schemas.microsoft.com/office/drawing/2014/main" id="{FDB86DF2-F2FA-4484-B4C9-05C5EC96AA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681037"/>
            <a:ext cx="5943600" cy="570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034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2052</TotalTime>
  <Words>2680</Words>
  <Application>Microsoft Office PowerPoint</Application>
  <PresentationFormat>Widescreen</PresentationFormat>
  <Paragraphs>237</Paragraphs>
  <Slides>33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Wingdings</vt:lpstr>
      <vt:lpstr>Office Theme</vt:lpstr>
      <vt:lpstr>Python 1-Hop  Main Pod Code</vt:lpstr>
      <vt:lpstr>What this code accomplishes so far:</vt:lpstr>
      <vt:lpstr>What this code accomplishes so far:</vt:lpstr>
      <vt:lpstr>What this code accomplishes so far:</vt:lpstr>
      <vt:lpstr>What I’m still working on:</vt:lpstr>
      <vt:lpstr>Setting up python</vt:lpstr>
      <vt:lpstr>Pycharm set up </vt:lpstr>
      <vt:lpstr>Pycharm set up</vt:lpstr>
      <vt:lpstr>Pycharm set up</vt:lpstr>
      <vt:lpstr>Pycharm set up</vt:lpstr>
      <vt:lpstr>Cloning the python scripts through github</vt:lpstr>
      <vt:lpstr>Cloning python scripts through github</vt:lpstr>
      <vt:lpstr>Folder set up:</vt:lpstr>
      <vt:lpstr>Colocation Folder</vt:lpstr>
      <vt:lpstr>Harmonization Folder</vt:lpstr>
      <vt:lpstr>Field folder</vt:lpstr>
      <vt:lpstr>PowerPoint Presentation</vt:lpstr>
      <vt:lpstr>Deployment log named “deployment_log.xlsx” or “deployment_log.csv” </vt:lpstr>
      <vt:lpstr>A note on data file naming conventions</vt:lpstr>
      <vt:lpstr>A note about pod data files and firmware data writing</vt:lpstr>
      <vt:lpstr>Python_Functions folder</vt:lpstr>
      <vt:lpstr>Python_Functions functions</vt:lpstr>
      <vt:lpstr>Python_Functions functions</vt:lpstr>
      <vt:lpstr>Python_Functions functions</vt:lpstr>
      <vt:lpstr>Python_Functions functions</vt:lpstr>
      <vt:lpstr>Python_Functions functions</vt:lpstr>
      <vt:lpstr>Outputs folder</vt:lpstr>
      <vt:lpstr>Outputs folder files</vt:lpstr>
      <vt:lpstr>MPC_colocation</vt:lpstr>
      <vt:lpstr>MPC_colocation</vt:lpstr>
      <vt:lpstr>Settings[‘column_names’]</vt:lpstr>
      <vt:lpstr>MPC_harmonization_field</vt:lpstr>
      <vt:lpstr>MPC_harmonization_field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1-Hop  Main Pod Code</dc:title>
  <dc:creator>Caroline Frischmon</dc:creator>
  <cp:lastModifiedBy>Caroline Frischmon</cp:lastModifiedBy>
  <cp:revision>2</cp:revision>
  <dcterms:created xsi:type="dcterms:W3CDTF">2023-12-20T01:06:10Z</dcterms:created>
  <dcterms:modified xsi:type="dcterms:W3CDTF">2024-01-10T03:33:06Z</dcterms:modified>
</cp:coreProperties>
</file>