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174C8E-68A1-090A-2AA9-6C1D4B2DB223}" v="1268" dt="2025-04-25T03:19:25.722"/>
    <p1510:client id="{F2C0F742-798E-8742-28DB-FB4DB83C1D9A}" v="879" dt="2025-04-25T01:40:06.7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rlos Garcia" userId="b75816bd0ef4506b" providerId="Windows Live" clId="Web-{17174C8E-68A1-090A-2AA9-6C1D4B2DB223}"/>
    <pc:docChg chg="modSld">
      <pc:chgData name="Carlos Garcia" userId="b75816bd0ef4506b" providerId="Windows Live" clId="Web-{17174C8E-68A1-090A-2AA9-6C1D4B2DB223}" dt="2025-04-25T03:19:25.722" v="1283" actId="20577"/>
      <pc:docMkLst>
        <pc:docMk/>
      </pc:docMkLst>
      <pc:sldChg chg="modSp">
        <pc:chgData name="Carlos Garcia" userId="b75816bd0ef4506b" providerId="Windows Live" clId="Web-{17174C8E-68A1-090A-2AA9-6C1D4B2DB223}" dt="2025-04-25T02:42:51.643" v="1056" actId="20577"/>
        <pc:sldMkLst>
          <pc:docMk/>
          <pc:sldMk cId="3649070122" sldId="257"/>
        </pc:sldMkLst>
        <pc:spChg chg="mod">
          <ac:chgData name="Carlos Garcia" userId="b75816bd0ef4506b" providerId="Windows Live" clId="Web-{17174C8E-68A1-090A-2AA9-6C1D4B2DB223}" dt="2025-04-25T02:42:51.643" v="1056" actId="20577"/>
          <ac:spMkLst>
            <pc:docMk/>
            <pc:sldMk cId="3649070122" sldId="257"/>
            <ac:spMk id="3" creationId="{3FAF2066-79AE-52B1-5868-94A052A83179}"/>
          </ac:spMkLst>
        </pc:spChg>
      </pc:sldChg>
      <pc:sldChg chg="modSp">
        <pc:chgData name="Carlos Garcia" userId="b75816bd0ef4506b" providerId="Windows Live" clId="Web-{17174C8E-68A1-090A-2AA9-6C1D4B2DB223}" dt="2025-04-25T02:43:08.190" v="1060" actId="20577"/>
        <pc:sldMkLst>
          <pc:docMk/>
          <pc:sldMk cId="4066459632" sldId="258"/>
        </pc:sldMkLst>
        <pc:spChg chg="mod">
          <ac:chgData name="Carlos Garcia" userId="b75816bd0ef4506b" providerId="Windows Live" clId="Web-{17174C8E-68A1-090A-2AA9-6C1D4B2DB223}" dt="2025-04-25T02:43:08.190" v="1060" actId="20577"/>
          <ac:spMkLst>
            <pc:docMk/>
            <pc:sldMk cId="4066459632" sldId="258"/>
            <ac:spMk id="3" creationId="{E77AB286-C4E8-050C-A06F-7043CC4A4877}"/>
          </ac:spMkLst>
        </pc:spChg>
      </pc:sldChg>
      <pc:sldChg chg="modSp">
        <pc:chgData name="Carlos Garcia" userId="b75816bd0ef4506b" providerId="Windows Live" clId="Web-{17174C8E-68A1-090A-2AA9-6C1D4B2DB223}" dt="2025-04-25T02:56:11.872" v="1131" actId="1076"/>
        <pc:sldMkLst>
          <pc:docMk/>
          <pc:sldMk cId="4091761702" sldId="259"/>
        </pc:sldMkLst>
        <pc:spChg chg="mod">
          <ac:chgData name="Carlos Garcia" userId="b75816bd0ef4506b" providerId="Windows Live" clId="Web-{17174C8E-68A1-090A-2AA9-6C1D4B2DB223}" dt="2025-04-25T02:52:09.043" v="1071" actId="20577"/>
          <ac:spMkLst>
            <pc:docMk/>
            <pc:sldMk cId="4091761702" sldId="259"/>
            <ac:spMk id="3" creationId="{B0195312-A480-EA73-54AA-FD62E6AA5295}"/>
          </ac:spMkLst>
        </pc:spChg>
        <pc:picChg chg="mod">
          <ac:chgData name="Carlos Garcia" userId="b75816bd0ef4506b" providerId="Windows Live" clId="Web-{17174C8E-68A1-090A-2AA9-6C1D4B2DB223}" dt="2025-04-25T02:56:11.872" v="1131" actId="1076"/>
          <ac:picMkLst>
            <pc:docMk/>
            <pc:sldMk cId="4091761702" sldId="259"/>
            <ac:picMk id="4" creationId="{A251FBB5-1823-5E43-DE84-AD4E797D07AB}"/>
          </ac:picMkLst>
        </pc:picChg>
      </pc:sldChg>
      <pc:sldChg chg="addSp modSp">
        <pc:chgData name="Carlos Garcia" userId="b75816bd0ef4506b" providerId="Windows Live" clId="Web-{17174C8E-68A1-090A-2AA9-6C1D4B2DB223}" dt="2025-04-25T02:56:14.934" v="1132" actId="1076"/>
        <pc:sldMkLst>
          <pc:docMk/>
          <pc:sldMk cId="1825512121" sldId="260"/>
        </pc:sldMkLst>
        <pc:spChg chg="mod">
          <ac:chgData name="Carlos Garcia" userId="b75816bd0ef4506b" providerId="Windows Live" clId="Web-{17174C8E-68A1-090A-2AA9-6C1D4B2DB223}" dt="2025-04-25T02:54:59.200" v="1127" actId="20577"/>
          <ac:spMkLst>
            <pc:docMk/>
            <pc:sldMk cId="1825512121" sldId="260"/>
            <ac:spMk id="3" creationId="{294BDF64-2CE1-713F-F806-A53525441EFC}"/>
          </ac:spMkLst>
        </pc:spChg>
        <pc:picChg chg="add mod">
          <ac:chgData name="Carlos Garcia" userId="b75816bd0ef4506b" providerId="Windows Live" clId="Web-{17174C8E-68A1-090A-2AA9-6C1D4B2DB223}" dt="2025-04-25T02:56:14.934" v="1132" actId="1076"/>
          <ac:picMkLst>
            <pc:docMk/>
            <pc:sldMk cId="1825512121" sldId="260"/>
            <ac:picMk id="4" creationId="{DF9E2075-464C-24B3-0BD8-18E808BAFC2F}"/>
          </ac:picMkLst>
        </pc:picChg>
      </pc:sldChg>
      <pc:sldChg chg="addSp delSp modSp">
        <pc:chgData name="Carlos Garcia" userId="b75816bd0ef4506b" providerId="Windows Live" clId="Web-{17174C8E-68A1-090A-2AA9-6C1D4B2DB223}" dt="2025-04-25T03:04:35.454" v="1140" actId="1076"/>
        <pc:sldMkLst>
          <pc:docMk/>
          <pc:sldMk cId="2688737580" sldId="261"/>
        </pc:sldMkLst>
        <pc:picChg chg="add del mod">
          <ac:chgData name="Carlos Garcia" userId="b75816bd0ef4506b" providerId="Windows Live" clId="Web-{17174C8E-68A1-090A-2AA9-6C1D4B2DB223}" dt="2025-04-25T02:58:10.810" v="1135"/>
          <ac:picMkLst>
            <pc:docMk/>
            <pc:sldMk cId="2688737580" sldId="261"/>
            <ac:picMk id="4" creationId="{B4679384-99B2-A4F4-9B30-B31B89F884D0}"/>
          </ac:picMkLst>
        </pc:picChg>
        <pc:picChg chg="add del mod">
          <ac:chgData name="Carlos Garcia" userId="b75816bd0ef4506b" providerId="Windows Live" clId="Web-{17174C8E-68A1-090A-2AA9-6C1D4B2DB223}" dt="2025-04-25T03:04:21.985" v="1138"/>
          <ac:picMkLst>
            <pc:docMk/>
            <pc:sldMk cId="2688737580" sldId="261"/>
            <ac:picMk id="5" creationId="{C96A1144-26D6-1D73-A052-953D77770428}"/>
          </ac:picMkLst>
        </pc:picChg>
        <pc:picChg chg="add mod">
          <ac:chgData name="Carlos Garcia" userId="b75816bd0ef4506b" providerId="Windows Live" clId="Web-{17174C8E-68A1-090A-2AA9-6C1D4B2DB223}" dt="2025-04-25T03:04:35.454" v="1140" actId="1076"/>
          <ac:picMkLst>
            <pc:docMk/>
            <pc:sldMk cId="2688737580" sldId="261"/>
            <ac:picMk id="6" creationId="{AFE1563B-F3EA-CB38-5D31-7D86D818300E}"/>
          </ac:picMkLst>
        </pc:picChg>
      </pc:sldChg>
      <pc:sldChg chg="addSp modSp">
        <pc:chgData name="Carlos Garcia" userId="b75816bd0ef4506b" providerId="Windows Live" clId="Web-{17174C8E-68A1-090A-2AA9-6C1D4B2DB223}" dt="2025-04-25T03:11:05.111" v="1178" actId="20577"/>
        <pc:sldMkLst>
          <pc:docMk/>
          <pc:sldMk cId="731271044" sldId="262"/>
        </pc:sldMkLst>
        <pc:spChg chg="mod">
          <ac:chgData name="Carlos Garcia" userId="b75816bd0ef4506b" providerId="Windows Live" clId="Web-{17174C8E-68A1-090A-2AA9-6C1D4B2DB223}" dt="2025-04-25T03:11:05.111" v="1178" actId="20577"/>
          <ac:spMkLst>
            <pc:docMk/>
            <pc:sldMk cId="731271044" sldId="262"/>
            <ac:spMk id="3" creationId="{DE7FA45C-DBFD-BE83-291D-F4884BB50144}"/>
          </ac:spMkLst>
        </pc:spChg>
        <pc:picChg chg="add mod">
          <ac:chgData name="Carlos Garcia" userId="b75816bd0ef4506b" providerId="Windows Live" clId="Web-{17174C8E-68A1-090A-2AA9-6C1D4B2DB223}" dt="2025-04-25T03:10:46.517" v="1171" actId="1076"/>
          <ac:picMkLst>
            <pc:docMk/>
            <pc:sldMk cId="731271044" sldId="262"/>
            <ac:picMk id="4" creationId="{ACE74073-1E67-37A9-F26B-24FAAC5C1775}"/>
          </ac:picMkLst>
        </pc:picChg>
      </pc:sldChg>
      <pc:sldChg chg="addSp delSp modSp">
        <pc:chgData name="Carlos Garcia" userId="b75816bd0ef4506b" providerId="Windows Live" clId="Web-{17174C8E-68A1-090A-2AA9-6C1D4B2DB223}" dt="2025-04-25T02:28:16.593" v="535" actId="20577"/>
        <pc:sldMkLst>
          <pc:docMk/>
          <pc:sldMk cId="1199974733" sldId="263"/>
        </pc:sldMkLst>
        <pc:spChg chg="mod">
          <ac:chgData name="Carlos Garcia" userId="b75816bd0ef4506b" providerId="Windows Live" clId="Web-{17174C8E-68A1-090A-2AA9-6C1D4B2DB223}" dt="2025-04-25T02:28:16.593" v="535" actId="20577"/>
          <ac:spMkLst>
            <pc:docMk/>
            <pc:sldMk cId="1199974733" sldId="263"/>
            <ac:spMk id="3" creationId="{B6B076C4-4D5E-7958-99A4-E49403756E1C}"/>
          </ac:spMkLst>
        </pc:spChg>
        <pc:picChg chg="add del mod">
          <ac:chgData name="Carlos Garcia" userId="b75816bd0ef4506b" providerId="Windows Live" clId="Web-{17174C8E-68A1-090A-2AA9-6C1D4B2DB223}" dt="2025-04-25T02:20:04.622" v="368"/>
          <ac:picMkLst>
            <pc:docMk/>
            <pc:sldMk cId="1199974733" sldId="263"/>
            <ac:picMk id="4" creationId="{EC398510-799A-0E3F-25B8-AA93C7117245}"/>
          </ac:picMkLst>
        </pc:picChg>
        <pc:picChg chg="add del mod">
          <ac:chgData name="Carlos Garcia" userId="b75816bd0ef4506b" providerId="Windows Live" clId="Web-{17174C8E-68A1-090A-2AA9-6C1D4B2DB223}" dt="2025-04-25T02:20:25.216" v="373"/>
          <ac:picMkLst>
            <pc:docMk/>
            <pc:sldMk cId="1199974733" sldId="263"/>
            <ac:picMk id="5" creationId="{7888C49F-4C21-0D57-A50B-D446350CD324}"/>
          </ac:picMkLst>
        </pc:picChg>
        <pc:picChg chg="add mod">
          <ac:chgData name="Carlos Garcia" userId="b75816bd0ef4506b" providerId="Windows Live" clId="Web-{17174C8E-68A1-090A-2AA9-6C1D4B2DB223}" dt="2025-04-25T02:28:03.781" v="527" actId="1076"/>
          <ac:picMkLst>
            <pc:docMk/>
            <pc:sldMk cId="1199974733" sldId="263"/>
            <ac:picMk id="6" creationId="{1BBCF672-91B0-0870-608D-7DFC4EDFF07D}"/>
          </ac:picMkLst>
        </pc:picChg>
        <pc:picChg chg="add mod">
          <ac:chgData name="Carlos Garcia" userId="b75816bd0ef4506b" providerId="Windows Live" clId="Web-{17174C8E-68A1-090A-2AA9-6C1D4B2DB223}" dt="2025-04-25T02:27:57.593" v="526" actId="1076"/>
          <ac:picMkLst>
            <pc:docMk/>
            <pc:sldMk cId="1199974733" sldId="263"/>
            <ac:picMk id="7" creationId="{BD9577A8-241A-3B04-E379-60DD47557C2E}"/>
          </ac:picMkLst>
        </pc:picChg>
      </pc:sldChg>
      <pc:sldChg chg="modSp">
        <pc:chgData name="Carlos Garcia" userId="b75816bd0ef4506b" providerId="Windows Live" clId="Web-{17174C8E-68A1-090A-2AA9-6C1D4B2DB223}" dt="2025-04-25T03:13:23.283" v="1202" actId="20577"/>
        <pc:sldMkLst>
          <pc:docMk/>
          <pc:sldMk cId="1804876639" sldId="264"/>
        </pc:sldMkLst>
        <pc:spChg chg="mod">
          <ac:chgData name="Carlos Garcia" userId="b75816bd0ef4506b" providerId="Windows Live" clId="Web-{17174C8E-68A1-090A-2AA9-6C1D4B2DB223}" dt="2025-04-25T03:13:23.283" v="1202" actId="20577"/>
          <ac:spMkLst>
            <pc:docMk/>
            <pc:sldMk cId="1804876639" sldId="264"/>
            <ac:spMk id="3" creationId="{3D5046CB-1DB2-4361-1946-525B636E49CC}"/>
          </ac:spMkLst>
        </pc:spChg>
      </pc:sldChg>
      <pc:sldChg chg="modSp">
        <pc:chgData name="Carlos Garcia" userId="b75816bd0ef4506b" providerId="Windows Live" clId="Web-{17174C8E-68A1-090A-2AA9-6C1D4B2DB223}" dt="2025-04-25T03:19:25.722" v="1283" actId="20577"/>
        <pc:sldMkLst>
          <pc:docMk/>
          <pc:sldMk cId="2432349172" sldId="265"/>
        </pc:sldMkLst>
        <pc:spChg chg="mod">
          <ac:chgData name="Carlos Garcia" userId="b75816bd0ef4506b" providerId="Windows Live" clId="Web-{17174C8E-68A1-090A-2AA9-6C1D4B2DB223}" dt="2025-04-25T03:19:25.722" v="1283" actId="20577"/>
          <ac:spMkLst>
            <pc:docMk/>
            <pc:sldMk cId="2432349172" sldId="265"/>
            <ac:spMk id="3" creationId="{172BBD15-3449-3985-652D-2F119239FC6F}"/>
          </ac:spMkLst>
        </pc:spChg>
      </pc:sldChg>
    </pc:docChg>
  </pc:docChgLst>
  <pc:docChgLst>
    <pc:chgData name="Carlos Garcia" userId="b75816bd0ef4506b" providerId="Windows Live" clId="Web-{F2C0F742-798E-8742-28DB-FB4DB83C1D9A}"/>
    <pc:docChg chg="addSld modSld addMainMaster delMainMaster">
      <pc:chgData name="Carlos Garcia" userId="b75816bd0ef4506b" providerId="Windows Live" clId="Web-{F2C0F742-798E-8742-28DB-FB4DB83C1D9A}" dt="2025-04-25T01:40:06.711" v="878" actId="20577"/>
      <pc:docMkLst>
        <pc:docMk/>
      </pc:docMkLst>
      <pc:sldChg chg="modSp mod modClrScheme chgLayout">
        <pc:chgData name="Carlos Garcia" userId="b75816bd0ef4506b" providerId="Windows Live" clId="Web-{F2C0F742-798E-8742-28DB-FB4DB83C1D9A}" dt="2025-04-25T00:15:11.432" v="13"/>
        <pc:sldMkLst>
          <pc:docMk/>
          <pc:sldMk cId="109857222" sldId="256"/>
        </pc:sldMkLst>
        <pc:spChg chg="mod ord">
          <ac:chgData name="Carlos Garcia" userId="b75816bd0ef4506b" providerId="Windows Live" clId="Web-{F2C0F742-798E-8742-28DB-FB4DB83C1D9A}" dt="2025-04-25T00:15:11.432" v="13"/>
          <ac:spMkLst>
            <pc:docMk/>
            <pc:sldMk cId="109857222" sldId="256"/>
            <ac:spMk id="2" creationId="{00000000-0000-0000-0000-000000000000}"/>
          </ac:spMkLst>
        </pc:spChg>
        <pc:spChg chg="mod ord">
          <ac:chgData name="Carlos Garcia" userId="b75816bd0ef4506b" providerId="Windows Live" clId="Web-{F2C0F742-798E-8742-28DB-FB4DB83C1D9A}" dt="2025-04-25T00:15:11.432" v="13"/>
          <ac:spMkLst>
            <pc:docMk/>
            <pc:sldMk cId="109857222" sldId="256"/>
            <ac:spMk id="3" creationId="{00000000-0000-0000-0000-000000000000}"/>
          </ac:spMkLst>
        </pc:spChg>
      </pc:sldChg>
      <pc:sldChg chg="addSp delSp modSp new mod setBg">
        <pc:chgData name="Carlos Garcia" userId="b75816bd0ef4506b" providerId="Windows Live" clId="Web-{F2C0F742-798E-8742-28DB-FB4DB83C1D9A}" dt="2025-04-25T00:32:54.269" v="233" actId="20577"/>
        <pc:sldMkLst>
          <pc:docMk/>
          <pc:sldMk cId="3649070122" sldId="257"/>
        </pc:sldMkLst>
        <pc:spChg chg="mod">
          <ac:chgData name="Carlos Garcia" userId="b75816bd0ef4506b" providerId="Windows Live" clId="Web-{F2C0F742-798E-8742-28DB-FB4DB83C1D9A}" dt="2025-04-25T00:15:45.073" v="26" actId="20577"/>
          <ac:spMkLst>
            <pc:docMk/>
            <pc:sldMk cId="3649070122" sldId="257"/>
            <ac:spMk id="2" creationId="{C145018B-AF0C-A1F6-22C2-C9A37A2253B4}"/>
          </ac:spMkLst>
        </pc:spChg>
        <pc:spChg chg="mod">
          <ac:chgData name="Carlos Garcia" userId="b75816bd0ef4506b" providerId="Windows Live" clId="Web-{F2C0F742-798E-8742-28DB-FB4DB83C1D9A}" dt="2025-04-25T00:32:54.269" v="233" actId="20577"/>
          <ac:spMkLst>
            <pc:docMk/>
            <pc:sldMk cId="3649070122" sldId="257"/>
            <ac:spMk id="3" creationId="{3FAF2066-79AE-52B1-5868-94A052A83179}"/>
          </ac:spMkLst>
        </pc:spChg>
        <pc:picChg chg="add del mod">
          <ac:chgData name="Carlos Garcia" userId="b75816bd0ef4506b" providerId="Windows Live" clId="Web-{F2C0F742-798E-8742-28DB-FB4DB83C1D9A}" dt="2025-04-25T00:24:23.190" v="98"/>
          <ac:picMkLst>
            <pc:docMk/>
            <pc:sldMk cId="3649070122" sldId="257"/>
            <ac:picMk id="4" creationId="{C185C26F-4FF8-6B78-D029-392AEEAF8457}"/>
          </ac:picMkLst>
        </pc:picChg>
      </pc:sldChg>
      <pc:sldChg chg="addSp modSp new">
        <pc:chgData name="Carlos Garcia" userId="b75816bd0ef4506b" providerId="Windows Live" clId="Web-{F2C0F742-798E-8742-28DB-FB4DB83C1D9A}" dt="2025-04-25T00:37:25.006" v="323" actId="1076"/>
        <pc:sldMkLst>
          <pc:docMk/>
          <pc:sldMk cId="4066459632" sldId="258"/>
        </pc:sldMkLst>
        <pc:spChg chg="mod">
          <ac:chgData name="Carlos Garcia" userId="b75816bd0ef4506b" providerId="Windows Live" clId="Web-{F2C0F742-798E-8742-28DB-FB4DB83C1D9A}" dt="2025-04-25T00:15:48.323" v="27" actId="20577"/>
          <ac:spMkLst>
            <pc:docMk/>
            <pc:sldMk cId="4066459632" sldId="258"/>
            <ac:spMk id="2" creationId="{51AA79FC-EE97-20B4-9126-9AA3325B5BEE}"/>
          </ac:spMkLst>
        </pc:spChg>
        <pc:spChg chg="mod">
          <ac:chgData name="Carlos Garcia" userId="b75816bd0ef4506b" providerId="Windows Live" clId="Web-{F2C0F742-798E-8742-28DB-FB4DB83C1D9A}" dt="2025-04-25T00:32:46.597" v="230" actId="20577"/>
          <ac:spMkLst>
            <pc:docMk/>
            <pc:sldMk cId="4066459632" sldId="258"/>
            <ac:spMk id="3" creationId="{E77AB286-C4E8-050C-A06F-7043CC4A4877}"/>
          </ac:spMkLst>
        </pc:spChg>
        <pc:picChg chg="add mod">
          <ac:chgData name="Carlos Garcia" userId="b75816bd0ef4506b" providerId="Windows Live" clId="Web-{F2C0F742-798E-8742-28DB-FB4DB83C1D9A}" dt="2025-04-25T00:37:25.006" v="323" actId="1076"/>
          <ac:picMkLst>
            <pc:docMk/>
            <pc:sldMk cId="4066459632" sldId="258"/>
            <ac:picMk id="4" creationId="{28463258-4124-A09B-F26A-092863731A46}"/>
          </ac:picMkLst>
        </pc:picChg>
      </pc:sldChg>
      <pc:sldChg chg="addSp delSp modSp new mod setBg">
        <pc:chgData name="Carlos Garcia" userId="b75816bd0ef4506b" providerId="Windows Live" clId="Web-{F2C0F742-798E-8742-28DB-FB4DB83C1D9A}" dt="2025-04-25T00:47:39.964" v="504" actId="20577"/>
        <pc:sldMkLst>
          <pc:docMk/>
          <pc:sldMk cId="4091761702" sldId="259"/>
        </pc:sldMkLst>
        <pc:spChg chg="mod">
          <ac:chgData name="Carlos Garcia" userId="b75816bd0ef4506b" providerId="Windows Live" clId="Web-{F2C0F742-798E-8742-28DB-FB4DB83C1D9A}" dt="2025-04-25T00:15:57.965" v="29" actId="20577"/>
          <ac:spMkLst>
            <pc:docMk/>
            <pc:sldMk cId="4091761702" sldId="259"/>
            <ac:spMk id="2" creationId="{5D4AE927-D161-BEDB-0DE4-99A52FB9E9CE}"/>
          </ac:spMkLst>
        </pc:spChg>
        <pc:spChg chg="mod">
          <ac:chgData name="Carlos Garcia" userId="b75816bd0ef4506b" providerId="Windows Live" clId="Web-{F2C0F742-798E-8742-28DB-FB4DB83C1D9A}" dt="2025-04-25T00:47:39.964" v="504" actId="20577"/>
          <ac:spMkLst>
            <pc:docMk/>
            <pc:sldMk cId="4091761702" sldId="259"/>
            <ac:spMk id="3" creationId="{B0195312-A480-EA73-54AA-FD62E6AA5295}"/>
          </ac:spMkLst>
        </pc:spChg>
        <pc:picChg chg="add del mod">
          <ac:chgData name="Carlos Garcia" userId="b75816bd0ef4506b" providerId="Windows Live" clId="Web-{F2C0F742-798E-8742-28DB-FB4DB83C1D9A}" dt="2025-04-25T00:36:11.006" v="320" actId="1076"/>
          <ac:picMkLst>
            <pc:docMk/>
            <pc:sldMk cId="4091761702" sldId="259"/>
            <ac:picMk id="4" creationId="{A251FBB5-1823-5E43-DE84-AD4E797D07AB}"/>
          </ac:picMkLst>
        </pc:picChg>
      </pc:sldChg>
      <pc:sldChg chg="modSp new">
        <pc:chgData name="Carlos Garcia" userId="b75816bd0ef4506b" providerId="Windows Live" clId="Web-{F2C0F742-798E-8742-28DB-FB4DB83C1D9A}" dt="2025-04-25T01:21:12.064" v="791" actId="20577"/>
        <pc:sldMkLst>
          <pc:docMk/>
          <pc:sldMk cId="1825512121" sldId="260"/>
        </pc:sldMkLst>
        <pc:spChg chg="mod">
          <ac:chgData name="Carlos Garcia" userId="b75816bd0ef4506b" providerId="Windows Live" clId="Web-{F2C0F742-798E-8742-28DB-FB4DB83C1D9A}" dt="2025-04-25T00:16:02.324" v="30" actId="20577"/>
          <ac:spMkLst>
            <pc:docMk/>
            <pc:sldMk cId="1825512121" sldId="260"/>
            <ac:spMk id="2" creationId="{2E2C8A01-AB21-7FA3-2958-377B03EF05DD}"/>
          </ac:spMkLst>
        </pc:spChg>
        <pc:spChg chg="mod">
          <ac:chgData name="Carlos Garcia" userId="b75816bd0ef4506b" providerId="Windows Live" clId="Web-{F2C0F742-798E-8742-28DB-FB4DB83C1D9A}" dt="2025-04-25T01:21:12.064" v="791" actId="20577"/>
          <ac:spMkLst>
            <pc:docMk/>
            <pc:sldMk cId="1825512121" sldId="260"/>
            <ac:spMk id="3" creationId="{294BDF64-2CE1-713F-F806-A53525441EFC}"/>
          </ac:spMkLst>
        </pc:spChg>
      </pc:sldChg>
      <pc:sldChg chg="modSp new">
        <pc:chgData name="Carlos Garcia" userId="b75816bd0ef4506b" providerId="Windows Live" clId="Web-{F2C0F742-798E-8742-28DB-FB4DB83C1D9A}" dt="2025-04-25T01:37:56.492" v="872" actId="20577"/>
        <pc:sldMkLst>
          <pc:docMk/>
          <pc:sldMk cId="2688737580" sldId="261"/>
        </pc:sldMkLst>
        <pc:spChg chg="mod">
          <ac:chgData name="Carlos Garcia" userId="b75816bd0ef4506b" providerId="Windows Live" clId="Web-{F2C0F742-798E-8742-28DB-FB4DB83C1D9A}" dt="2025-04-25T00:16:08.996" v="31" actId="20577"/>
          <ac:spMkLst>
            <pc:docMk/>
            <pc:sldMk cId="2688737580" sldId="261"/>
            <ac:spMk id="2" creationId="{6874B894-F6ED-FD40-2541-2148EBCE4AC3}"/>
          </ac:spMkLst>
        </pc:spChg>
        <pc:spChg chg="mod">
          <ac:chgData name="Carlos Garcia" userId="b75816bd0ef4506b" providerId="Windows Live" clId="Web-{F2C0F742-798E-8742-28DB-FB4DB83C1D9A}" dt="2025-04-25T01:37:56.492" v="872" actId="20577"/>
          <ac:spMkLst>
            <pc:docMk/>
            <pc:sldMk cId="2688737580" sldId="261"/>
            <ac:spMk id="3" creationId="{333CF809-65E3-A048-60B0-0B665A856448}"/>
          </ac:spMkLst>
        </pc:spChg>
      </pc:sldChg>
      <pc:sldChg chg="modSp new">
        <pc:chgData name="Carlos Garcia" userId="b75816bd0ef4506b" providerId="Windows Live" clId="Web-{F2C0F742-798E-8742-28DB-FB4DB83C1D9A}" dt="2025-04-25T01:40:06.711" v="878" actId="20577"/>
        <pc:sldMkLst>
          <pc:docMk/>
          <pc:sldMk cId="731271044" sldId="262"/>
        </pc:sldMkLst>
        <pc:spChg chg="mod">
          <ac:chgData name="Carlos Garcia" userId="b75816bd0ef4506b" providerId="Windows Live" clId="Web-{F2C0F742-798E-8742-28DB-FB4DB83C1D9A}" dt="2025-04-25T00:16:16.402" v="32" actId="20577"/>
          <ac:spMkLst>
            <pc:docMk/>
            <pc:sldMk cId="731271044" sldId="262"/>
            <ac:spMk id="2" creationId="{419C40FC-2FFE-03EC-D019-281C504F585C}"/>
          </ac:spMkLst>
        </pc:spChg>
        <pc:spChg chg="mod">
          <ac:chgData name="Carlos Garcia" userId="b75816bd0ef4506b" providerId="Windows Live" clId="Web-{F2C0F742-798E-8742-28DB-FB4DB83C1D9A}" dt="2025-04-25T01:40:06.711" v="878" actId="20577"/>
          <ac:spMkLst>
            <pc:docMk/>
            <pc:sldMk cId="731271044" sldId="262"/>
            <ac:spMk id="3" creationId="{DE7FA45C-DBFD-BE83-291D-F4884BB50144}"/>
          </ac:spMkLst>
        </pc:spChg>
      </pc:sldChg>
      <pc:sldChg chg="modSp new">
        <pc:chgData name="Carlos Garcia" userId="b75816bd0ef4506b" providerId="Windows Live" clId="Web-{F2C0F742-798E-8742-28DB-FB4DB83C1D9A}" dt="2025-04-25T00:16:26.574" v="33" actId="20577"/>
        <pc:sldMkLst>
          <pc:docMk/>
          <pc:sldMk cId="1199974733" sldId="263"/>
        </pc:sldMkLst>
        <pc:spChg chg="mod">
          <ac:chgData name="Carlos Garcia" userId="b75816bd0ef4506b" providerId="Windows Live" clId="Web-{F2C0F742-798E-8742-28DB-FB4DB83C1D9A}" dt="2025-04-25T00:16:26.574" v="33" actId="20577"/>
          <ac:spMkLst>
            <pc:docMk/>
            <pc:sldMk cId="1199974733" sldId="263"/>
            <ac:spMk id="2" creationId="{13798199-EFC9-7BEB-96B1-89233F2284E8}"/>
          </ac:spMkLst>
        </pc:spChg>
      </pc:sldChg>
      <pc:sldChg chg="modSp new">
        <pc:chgData name="Carlos Garcia" userId="b75816bd0ef4506b" providerId="Windows Live" clId="Web-{F2C0F742-798E-8742-28DB-FB4DB83C1D9A}" dt="2025-04-25T00:16:42.746" v="35" actId="20577"/>
        <pc:sldMkLst>
          <pc:docMk/>
          <pc:sldMk cId="1804876639" sldId="264"/>
        </pc:sldMkLst>
        <pc:spChg chg="mod">
          <ac:chgData name="Carlos Garcia" userId="b75816bd0ef4506b" providerId="Windows Live" clId="Web-{F2C0F742-798E-8742-28DB-FB4DB83C1D9A}" dt="2025-04-25T00:16:42.746" v="35" actId="20577"/>
          <ac:spMkLst>
            <pc:docMk/>
            <pc:sldMk cId="1804876639" sldId="264"/>
            <ac:spMk id="2" creationId="{E4C999A4-193E-CE49-4383-689ED9A3015C}"/>
          </ac:spMkLst>
        </pc:spChg>
      </pc:sldChg>
      <pc:sldChg chg="modSp new">
        <pc:chgData name="Carlos Garcia" userId="b75816bd0ef4506b" providerId="Windows Live" clId="Web-{F2C0F742-798E-8742-28DB-FB4DB83C1D9A}" dt="2025-04-25T00:17:38.684" v="37" actId="20577"/>
        <pc:sldMkLst>
          <pc:docMk/>
          <pc:sldMk cId="2432349172" sldId="265"/>
        </pc:sldMkLst>
        <pc:spChg chg="mod">
          <ac:chgData name="Carlos Garcia" userId="b75816bd0ef4506b" providerId="Windows Live" clId="Web-{F2C0F742-798E-8742-28DB-FB4DB83C1D9A}" dt="2025-04-25T00:17:38.684" v="37" actId="20577"/>
          <ac:spMkLst>
            <pc:docMk/>
            <pc:sldMk cId="2432349172" sldId="265"/>
            <ac:spMk id="2" creationId="{80EA2868-B795-67AD-23E1-87EE815889C3}"/>
          </ac:spMkLst>
        </pc:spChg>
      </pc:sldChg>
      <pc:sldMasterChg chg="del delSldLayout">
        <pc:chgData name="Carlos Garcia" userId="b75816bd0ef4506b" providerId="Windows Live" clId="Web-{F2C0F742-798E-8742-28DB-FB4DB83C1D9A}" dt="2025-04-25T00:15:11.432" v="13"/>
        <pc:sldMasterMkLst>
          <pc:docMk/>
          <pc:sldMasterMk cId="2460954070" sldId="2147483660"/>
        </pc:sldMasterMkLst>
        <pc:sldLayoutChg chg="del">
          <pc:chgData name="Carlos Garcia" userId="b75816bd0ef4506b" providerId="Windows Live" clId="Web-{F2C0F742-798E-8742-28DB-FB4DB83C1D9A}" dt="2025-04-25T00:15:11.432" v="13"/>
          <pc:sldLayoutMkLst>
            <pc:docMk/>
            <pc:sldMasterMk cId="2460954070" sldId="2147483660"/>
            <pc:sldLayoutMk cId="2385387890" sldId="2147483661"/>
          </pc:sldLayoutMkLst>
        </pc:sldLayoutChg>
        <pc:sldLayoutChg chg="del">
          <pc:chgData name="Carlos Garcia" userId="b75816bd0ef4506b" providerId="Windows Live" clId="Web-{F2C0F742-798E-8742-28DB-FB4DB83C1D9A}" dt="2025-04-25T00:15:11.432" v="13"/>
          <pc:sldLayoutMkLst>
            <pc:docMk/>
            <pc:sldMasterMk cId="2460954070" sldId="2147483660"/>
            <pc:sldLayoutMk cId="949138452" sldId="2147483662"/>
          </pc:sldLayoutMkLst>
        </pc:sldLayoutChg>
        <pc:sldLayoutChg chg="del">
          <pc:chgData name="Carlos Garcia" userId="b75816bd0ef4506b" providerId="Windows Live" clId="Web-{F2C0F742-798E-8742-28DB-FB4DB83C1D9A}" dt="2025-04-25T00:15:11.432" v="13"/>
          <pc:sldLayoutMkLst>
            <pc:docMk/>
            <pc:sldMasterMk cId="2460954070" sldId="2147483660"/>
            <pc:sldLayoutMk cId="2591524520" sldId="2147483663"/>
          </pc:sldLayoutMkLst>
        </pc:sldLayoutChg>
        <pc:sldLayoutChg chg="del">
          <pc:chgData name="Carlos Garcia" userId="b75816bd0ef4506b" providerId="Windows Live" clId="Web-{F2C0F742-798E-8742-28DB-FB4DB83C1D9A}" dt="2025-04-25T00:15:11.432" v="13"/>
          <pc:sldLayoutMkLst>
            <pc:docMk/>
            <pc:sldMasterMk cId="2460954070" sldId="2147483660"/>
            <pc:sldLayoutMk cId="1203092039" sldId="2147483664"/>
          </pc:sldLayoutMkLst>
        </pc:sldLayoutChg>
        <pc:sldLayoutChg chg="del">
          <pc:chgData name="Carlos Garcia" userId="b75816bd0ef4506b" providerId="Windows Live" clId="Web-{F2C0F742-798E-8742-28DB-FB4DB83C1D9A}" dt="2025-04-25T00:15:11.432" v="13"/>
          <pc:sldLayoutMkLst>
            <pc:docMk/>
            <pc:sldMasterMk cId="2460954070" sldId="2147483660"/>
            <pc:sldLayoutMk cId="3733172339" sldId="2147483665"/>
          </pc:sldLayoutMkLst>
        </pc:sldLayoutChg>
        <pc:sldLayoutChg chg="del">
          <pc:chgData name="Carlos Garcia" userId="b75816bd0ef4506b" providerId="Windows Live" clId="Web-{F2C0F742-798E-8742-28DB-FB4DB83C1D9A}" dt="2025-04-25T00:15:11.432" v="13"/>
          <pc:sldLayoutMkLst>
            <pc:docMk/>
            <pc:sldMasterMk cId="2460954070" sldId="2147483660"/>
            <pc:sldLayoutMk cId="3210312558" sldId="2147483666"/>
          </pc:sldLayoutMkLst>
        </pc:sldLayoutChg>
        <pc:sldLayoutChg chg="del">
          <pc:chgData name="Carlos Garcia" userId="b75816bd0ef4506b" providerId="Windows Live" clId="Web-{F2C0F742-798E-8742-28DB-FB4DB83C1D9A}" dt="2025-04-25T00:15:11.432" v="13"/>
          <pc:sldLayoutMkLst>
            <pc:docMk/>
            <pc:sldMasterMk cId="2460954070" sldId="2147483660"/>
            <pc:sldLayoutMk cId="3146388984" sldId="2147483667"/>
          </pc:sldLayoutMkLst>
        </pc:sldLayoutChg>
        <pc:sldLayoutChg chg="del">
          <pc:chgData name="Carlos Garcia" userId="b75816bd0ef4506b" providerId="Windows Live" clId="Web-{F2C0F742-798E-8742-28DB-FB4DB83C1D9A}" dt="2025-04-25T00:15:11.432" v="13"/>
          <pc:sldLayoutMkLst>
            <pc:docMk/>
            <pc:sldMasterMk cId="2460954070" sldId="2147483660"/>
            <pc:sldLayoutMk cId="3171841454" sldId="2147483668"/>
          </pc:sldLayoutMkLst>
        </pc:sldLayoutChg>
        <pc:sldLayoutChg chg="del">
          <pc:chgData name="Carlos Garcia" userId="b75816bd0ef4506b" providerId="Windows Live" clId="Web-{F2C0F742-798E-8742-28DB-FB4DB83C1D9A}" dt="2025-04-25T00:15:11.432" v="13"/>
          <pc:sldLayoutMkLst>
            <pc:docMk/>
            <pc:sldMasterMk cId="2460954070" sldId="2147483660"/>
            <pc:sldLayoutMk cId="1718958274" sldId="2147483669"/>
          </pc:sldLayoutMkLst>
        </pc:sldLayoutChg>
        <pc:sldLayoutChg chg="del">
          <pc:chgData name="Carlos Garcia" userId="b75816bd0ef4506b" providerId="Windows Live" clId="Web-{F2C0F742-798E-8742-28DB-FB4DB83C1D9A}" dt="2025-04-25T00:15:11.432" v="13"/>
          <pc:sldLayoutMkLst>
            <pc:docMk/>
            <pc:sldMasterMk cId="2460954070" sldId="2147483660"/>
            <pc:sldLayoutMk cId="2202905451" sldId="2147483670"/>
          </pc:sldLayoutMkLst>
        </pc:sldLayoutChg>
        <pc:sldLayoutChg chg="del">
          <pc:chgData name="Carlos Garcia" userId="b75816bd0ef4506b" providerId="Windows Live" clId="Web-{F2C0F742-798E-8742-28DB-FB4DB83C1D9A}" dt="2025-04-25T00:15:11.432" v="13"/>
          <pc:sldLayoutMkLst>
            <pc:docMk/>
            <pc:sldMasterMk cId="2460954070" sldId="2147483660"/>
            <pc:sldLayoutMk cId="3479445657" sldId="2147483671"/>
          </pc:sldLayoutMkLst>
        </pc:sldLayoutChg>
      </pc:sldMasterChg>
      <pc:sldMasterChg chg="add addSldLayout modSldLayout">
        <pc:chgData name="Carlos Garcia" userId="b75816bd0ef4506b" providerId="Windows Live" clId="Web-{F2C0F742-798E-8742-28DB-FB4DB83C1D9A}" dt="2025-04-25T00:15:11.432" v="13"/>
        <pc:sldMasterMkLst>
          <pc:docMk/>
          <pc:sldMasterMk cId="2480327373" sldId="2147483672"/>
        </pc:sldMasterMkLst>
        <pc:sldLayoutChg chg="add mod replId">
          <pc:chgData name="Carlos Garcia" userId="b75816bd0ef4506b" providerId="Windows Live" clId="Web-{F2C0F742-798E-8742-28DB-FB4DB83C1D9A}" dt="2025-04-25T00:15:11.432" v="13"/>
          <pc:sldLayoutMkLst>
            <pc:docMk/>
            <pc:sldMasterMk cId="2480327373" sldId="2147483672"/>
            <pc:sldLayoutMk cId="395745293" sldId="2147483673"/>
          </pc:sldLayoutMkLst>
        </pc:sldLayoutChg>
        <pc:sldLayoutChg chg="add mod replId">
          <pc:chgData name="Carlos Garcia" userId="b75816bd0ef4506b" providerId="Windows Live" clId="Web-{F2C0F742-798E-8742-28DB-FB4DB83C1D9A}" dt="2025-04-25T00:15:11.432" v="13"/>
          <pc:sldLayoutMkLst>
            <pc:docMk/>
            <pc:sldMasterMk cId="2480327373" sldId="2147483672"/>
            <pc:sldLayoutMk cId="2326209672" sldId="2147483674"/>
          </pc:sldLayoutMkLst>
        </pc:sldLayoutChg>
        <pc:sldLayoutChg chg="add mod replId">
          <pc:chgData name="Carlos Garcia" userId="b75816bd0ef4506b" providerId="Windows Live" clId="Web-{F2C0F742-798E-8742-28DB-FB4DB83C1D9A}" dt="2025-04-25T00:15:11.432" v="13"/>
          <pc:sldLayoutMkLst>
            <pc:docMk/>
            <pc:sldMasterMk cId="2480327373" sldId="2147483672"/>
            <pc:sldLayoutMk cId="90413939" sldId="2147483675"/>
          </pc:sldLayoutMkLst>
        </pc:sldLayoutChg>
        <pc:sldLayoutChg chg="add mod replId">
          <pc:chgData name="Carlos Garcia" userId="b75816bd0ef4506b" providerId="Windows Live" clId="Web-{F2C0F742-798E-8742-28DB-FB4DB83C1D9A}" dt="2025-04-25T00:15:11.432" v="13"/>
          <pc:sldLayoutMkLst>
            <pc:docMk/>
            <pc:sldMasterMk cId="2480327373" sldId="2147483672"/>
            <pc:sldLayoutMk cId="1363926951" sldId="2147483676"/>
          </pc:sldLayoutMkLst>
        </pc:sldLayoutChg>
        <pc:sldLayoutChg chg="add mod replId">
          <pc:chgData name="Carlos Garcia" userId="b75816bd0ef4506b" providerId="Windows Live" clId="Web-{F2C0F742-798E-8742-28DB-FB4DB83C1D9A}" dt="2025-04-25T00:15:11.432" v="13"/>
          <pc:sldLayoutMkLst>
            <pc:docMk/>
            <pc:sldMasterMk cId="2480327373" sldId="2147483672"/>
            <pc:sldLayoutMk cId="1349226770" sldId="2147483677"/>
          </pc:sldLayoutMkLst>
        </pc:sldLayoutChg>
        <pc:sldLayoutChg chg="add mod replId">
          <pc:chgData name="Carlos Garcia" userId="b75816bd0ef4506b" providerId="Windows Live" clId="Web-{F2C0F742-798E-8742-28DB-FB4DB83C1D9A}" dt="2025-04-25T00:15:11.432" v="13"/>
          <pc:sldLayoutMkLst>
            <pc:docMk/>
            <pc:sldMasterMk cId="2480327373" sldId="2147483672"/>
            <pc:sldLayoutMk cId="935106578" sldId="2147483678"/>
          </pc:sldLayoutMkLst>
        </pc:sldLayoutChg>
        <pc:sldLayoutChg chg="add mod replId">
          <pc:chgData name="Carlos Garcia" userId="b75816bd0ef4506b" providerId="Windows Live" clId="Web-{F2C0F742-798E-8742-28DB-FB4DB83C1D9A}" dt="2025-04-25T00:15:11.432" v="13"/>
          <pc:sldLayoutMkLst>
            <pc:docMk/>
            <pc:sldMasterMk cId="2480327373" sldId="2147483672"/>
            <pc:sldLayoutMk cId="45866959" sldId="2147483679"/>
          </pc:sldLayoutMkLst>
        </pc:sldLayoutChg>
        <pc:sldLayoutChg chg="add mod replId">
          <pc:chgData name="Carlos Garcia" userId="b75816bd0ef4506b" providerId="Windows Live" clId="Web-{F2C0F742-798E-8742-28DB-FB4DB83C1D9A}" dt="2025-04-25T00:15:11.432" v="13"/>
          <pc:sldLayoutMkLst>
            <pc:docMk/>
            <pc:sldMasterMk cId="2480327373" sldId="2147483672"/>
            <pc:sldLayoutMk cId="1230619042" sldId="2147483680"/>
          </pc:sldLayoutMkLst>
        </pc:sldLayoutChg>
        <pc:sldLayoutChg chg="add mod replId">
          <pc:chgData name="Carlos Garcia" userId="b75816bd0ef4506b" providerId="Windows Live" clId="Web-{F2C0F742-798E-8742-28DB-FB4DB83C1D9A}" dt="2025-04-25T00:15:11.432" v="13"/>
          <pc:sldLayoutMkLst>
            <pc:docMk/>
            <pc:sldMasterMk cId="2480327373" sldId="2147483672"/>
            <pc:sldLayoutMk cId="1345121439" sldId="2147483681"/>
          </pc:sldLayoutMkLst>
        </pc:sldLayoutChg>
        <pc:sldLayoutChg chg="add mod replId">
          <pc:chgData name="Carlos Garcia" userId="b75816bd0ef4506b" providerId="Windows Live" clId="Web-{F2C0F742-798E-8742-28DB-FB4DB83C1D9A}" dt="2025-04-25T00:15:11.432" v="13"/>
          <pc:sldLayoutMkLst>
            <pc:docMk/>
            <pc:sldMasterMk cId="2480327373" sldId="2147483672"/>
            <pc:sldLayoutMk cId="593092487" sldId="2147483682"/>
          </pc:sldLayoutMkLst>
        </pc:sldLayoutChg>
        <pc:sldLayoutChg chg="add mod replId">
          <pc:chgData name="Carlos Garcia" userId="b75816bd0ef4506b" providerId="Windows Live" clId="Web-{F2C0F742-798E-8742-28DB-FB4DB83C1D9A}" dt="2025-04-25T00:15:11.432" v="13"/>
          <pc:sldLayoutMkLst>
            <pc:docMk/>
            <pc:sldMasterMk cId="2480327373" sldId="2147483672"/>
            <pc:sldLayoutMk cId="2065573602" sldId="2147483683"/>
          </pc:sldLayoutMkLst>
        </pc:sldLayoutChg>
        <pc:sldLayoutChg chg="add mod replId">
          <pc:chgData name="Carlos Garcia" userId="b75816bd0ef4506b" providerId="Windows Live" clId="Web-{F2C0F742-798E-8742-28DB-FB4DB83C1D9A}" dt="2025-04-25T00:15:11.432" v="13"/>
          <pc:sldLayoutMkLst>
            <pc:docMk/>
            <pc:sldMasterMk cId="2480327373" sldId="2147483672"/>
            <pc:sldLayoutMk cId="2927864219" sldId="2147483684"/>
          </pc:sldLayoutMkLst>
        </pc:sldLayoutChg>
        <pc:sldLayoutChg chg="add mod replId">
          <pc:chgData name="Carlos Garcia" userId="b75816bd0ef4506b" providerId="Windows Live" clId="Web-{F2C0F742-798E-8742-28DB-FB4DB83C1D9A}" dt="2025-04-25T00:15:11.432" v="13"/>
          <pc:sldLayoutMkLst>
            <pc:docMk/>
            <pc:sldMasterMk cId="2480327373" sldId="2147483672"/>
            <pc:sldLayoutMk cId="672935498" sldId="2147483685"/>
          </pc:sldLayoutMkLst>
        </pc:sldLayoutChg>
        <pc:sldLayoutChg chg="add mod replId">
          <pc:chgData name="Carlos Garcia" userId="b75816bd0ef4506b" providerId="Windows Live" clId="Web-{F2C0F742-798E-8742-28DB-FB4DB83C1D9A}" dt="2025-04-25T00:15:11.432" v="13"/>
          <pc:sldLayoutMkLst>
            <pc:docMk/>
            <pc:sldMasterMk cId="2480327373" sldId="2147483672"/>
            <pc:sldLayoutMk cId="3432702414" sldId="2147483686"/>
          </pc:sldLayoutMkLst>
        </pc:sldLayoutChg>
        <pc:sldLayoutChg chg="add mod replId">
          <pc:chgData name="Carlos Garcia" userId="b75816bd0ef4506b" providerId="Windows Live" clId="Web-{F2C0F742-798E-8742-28DB-FB4DB83C1D9A}" dt="2025-04-25T00:15:11.432" v="13"/>
          <pc:sldLayoutMkLst>
            <pc:docMk/>
            <pc:sldMasterMk cId="2480327373" sldId="2147483672"/>
            <pc:sldLayoutMk cId="1407516790" sldId="2147483687"/>
          </pc:sldLayoutMkLst>
        </pc:sldLayoutChg>
        <pc:sldLayoutChg chg="add mod replId">
          <pc:chgData name="Carlos Garcia" userId="b75816bd0ef4506b" providerId="Windows Live" clId="Web-{F2C0F742-798E-8742-28DB-FB4DB83C1D9A}" dt="2025-04-25T00:15:11.432" v="13"/>
          <pc:sldLayoutMkLst>
            <pc:docMk/>
            <pc:sldMasterMk cId="2480327373" sldId="2147483672"/>
            <pc:sldLayoutMk cId="3851182289" sldId="2147483688"/>
          </pc:sldLayoutMkLst>
        </pc:sldLayoutChg>
        <pc:sldLayoutChg chg="add mod replId">
          <pc:chgData name="Carlos Garcia" userId="b75816bd0ef4506b" providerId="Windows Live" clId="Web-{F2C0F742-798E-8742-28DB-FB4DB83C1D9A}" dt="2025-04-25T00:15:11.432" v="13"/>
          <pc:sldLayoutMkLst>
            <pc:docMk/>
            <pc:sldMasterMk cId="2480327373" sldId="2147483672"/>
            <pc:sldLayoutMk cId="992101272" sldId="214748368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957452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593092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0655736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29278642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6729354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4/24/2025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4327024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4/24/2025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4075167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8511822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992101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4509A250-FF31-4206-8172-F9D3106AACB1}" type="datetimeFigureOut">
              <a:rPr lang="en-US" dirty="0"/>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326209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90413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96027F-7875-4030-9381-8BD8C4F21935}" type="datetimeFigureOut">
              <a:rPr lang="en-US" dirty="0"/>
              <a:t>4/24/2025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363926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96027F-7875-4030-9381-8BD8C4F21935}" type="datetimeFigureOut">
              <a:rPr lang="en-US" dirty="0"/>
              <a:t>4/24/2025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349226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4/24/2025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935106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4/24/2025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5866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4/24/2025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230619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345121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4/24/2025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a:p>
        </p:txBody>
      </p:sp>
    </p:spTree>
    <p:extLst>
      <p:ext uri="{BB962C8B-B14F-4D97-AF65-F5344CB8AC3E}">
        <p14:creationId xmlns:p14="http://schemas.microsoft.com/office/powerpoint/2010/main" val="2480327373"/>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BERT Fake News Classifier</a:t>
            </a:r>
          </a:p>
        </p:txBody>
      </p:sp>
      <p:sp>
        <p:nvSpPr>
          <p:cNvPr id="3" name="Subtitle 2"/>
          <p:cNvSpPr>
            <a:spLocks noGrp="1"/>
          </p:cNvSpPr>
          <p:nvPr>
            <p:ph type="subTitle" idx="1"/>
          </p:nvPr>
        </p:nvSpPr>
        <p:spPr/>
        <p:txBody>
          <a:bodyPr vert="horz" lIns="91440" tIns="45720" rIns="91440" bIns="45720" rtlCol="0" anchor="t">
            <a:normAutofit/>
          </a:bodyPr>
          <a:lstStyle/>
          <a:p>
            <a:r>
              <a:rPr lang="en-US"/>
              <a:t>Carlos Garcia</a:t>
            </a:r>
          </a:p>
          <a:p>
            <a:r>
              <a:rPr lang="en-US"/>
              <a:t>CSPB 4830-001-750</a:t>
            </a:r>
          </a:p>
          <a:p>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A2868-B795-67AD-23E1-87EE815889C3}"/>
              </a:ext>
            </a:extLst>
          </p:cNvPr>
          <p:cNvSpPr>
            <a:spLocks noGrp="1"/>
          </p:cNvSpPr>
          <p:nvPr>
            <p:ph type="title"/>
          </p:nvPr>
        </p:nvSpPr>
        <p:spPr/>
        <p:txBody>
          <a:bodyPr/>
          <a:lstStyle/>
          <a:p>
            <a:r>
              <a:rPr lang="en-US"/>
              <a:t>Conclusion &amp; Future Work</a:t>
            </a:r>
          </a:p>
          <a:p>
            <a:br>
              <a:rPr lang="en-US"/>
            </a:br>
            <a:endParaRPr lang="en-US"/>
          </a:p>
          <a:p>
            <a:endParaRPr lang="en-US"/>
          </a:p>
        </p:txBody>
      </p:sp>
      <p:sp>
        <p:nvSpPr>
          <p:cNvPr id="3" name="Content Placeholder 2">
            <a:extLst>
              <a:ext uri="{FF2B5EF4-FFF2-40B4-BE49-F238E27FC236}">
                <a16:creationId xmlns:a16="http://schemas.microsoft.com/office/drawing/2014/main" id="{172BBD15-3449-3985-652D-2F119239FC6F}"/>
              </a:ext>
            </a:extLst>
          </p:cNvPr>
          <p:cNvSpPr>
            <a:spLocks noGrp="1"/>
          </p:cNvSpPr>
          <p:nvPr>
            <p:ph idx="1"/>
          </p:nvPr>
        </p:nvSpPr>
        <p:spPr/>
        <p:txBody>
          <a:bodyPr vert="horz" lIns="91440" tIns="45720" rIns="91440" bIns="45720" rtlCol="0" anchor="t">
            <a:normAutofit/>
          </a:bodyPr>
          <a:lstStyle/>
          <a:p>
            <a:pPr>
              <a:buFont typeface="Arial" charset="2"/>
              <a:buChar char="•"/>
            </a:pPr>
            <a:r>
              <a:rPr lang="en-US"/>
              <a:t>This project was a learning experience that I enjoyed. </a:t>
            </a:r>
          </a:p>
          <a:p>
            <a:pPr>
              <a:buClr>
                <a:srgbClr val="8AD0D6"/>
              </a:buClr>
              <a:buFont typeface="Arial" charset="2"/>
              <a:buChar char="•"/>
            </a:pPr>
            <a:r>
              <a:rPr lang="en-US"/>
              <a:t>It seems from the paper's I've read and the classifier I built that LLMs could be a useful tool for identifying fake news. There should be some skepticism however as no LLM is perfect at classifying fake news. </a:t>
            </a:r>
          </a:p>
          <a:p>
            <a:pPr>
              <a:buClr>
                <a:srgbClr val="8AD0D6"/>
              </a:buClr>
              <a:buFont typeface="Arial" charset="2"/>
              <a:buChar char="•"/>
            </a:pPr>
            <a:r>
              <a:rPr lang="en-US"/>
              <a:t>Would be interested in utilizing a model to provide unstructured/generative output explaining why news is or is not valid. Others have tried as seen in the paper </a:t>
            </a:r>
            <a:r>
              <a:rPr lang="en-US" i="1"/>
              <a:t>Generative Large Language Models in Automated Fact-Checking: A Survey (</a:t>
            </a:r>
            <a:r>
              <a:rPr lang="en-US" i="1" err="1"/>
              <a:t>Vykopal</a:t>
            </a:r>
            <a:r>
              <a:rPr lang="en-US" i="1"/>
              <a:t> et al., 2024)</a:t>
            </a:r>
          </a:p>
          <a:p>
            <a:pPr lvl="1" indent="-342900">
              <a:buClr>
                <a:srgbClr val="8AD0D6"/>
              </a:buClr>
              <a:buFont typeface="Courier New" charset="2"/>
              <a:buChar char="o"/>
            </a:pPr>
            <a:r>
              <a:rPr lang="en-US">
                <a:ea typeface="+mj-lt"/>
                <a:cs typeface="+mj-lt"/>
              </a:rPr>
              <a:t>Have more compute power (relatively speaking) than ever at my disposal now to try and attempt</a:t>
            </a:r>
          </a:p>
        </p:txBody>
      </p:sp>
    </p:spTree>
    <p:extLst>
      <p:ext uri="{BB962C8B-B14F-4D97-AF65-F5344CB8AC3E}">
        <p14:creationId xmlns:p14="http://schemas.microsoft.com/office/powerpoint/2010/main" val="2432349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5018B-AF0C-A1F6-22C2-C9A37A2253B4}"/>
              </a:ext>
            </a:extLst>
          </p:cNvPr>
          <p:cNvSpPr>
            <a:spLocks noGrp="1"/>
          </p:cNvSpPr>
          <p:nvPr>
            <p:ph type="title"/>
          </p:nvPr>
        </p:nvSpPr>
        <p:spPr/>
        <p:txBody>
          <a:bodyPr/>
          <a:lstStyle/>
          <a:p>
            <a:r>
              <a:rPr lang="en-US"/>
              <a:t>Problem Overview</a:t>
            </a:r>
          </a:p>
        </p:txBody>
      </p:sp>
      <p:sp>
        <p:nvSpPr>
          <p:cNvPr id="3" name="Content Placeholder 2">
            <a:extLst>
              <a:ext uri="{FF2B5EF4-FFF2-40B4-BE49-F238E27FC236}">
                <a16:creationId xmlns:a16="http://schemas.microsoft.com/office/drawing/2014/main" id="{3FAF2066-79AE-52B1-5868-94A052A83179}"/>
              </a:ext>
            </a:extLst>
          </p:cNvPr>
          <p:cNvSpPr>
            <a:spLocks noGrp="1"/>
          </p:cNvSpPr>
          <p:nvPr>
            <p:ph idx="1"/>
          </p:nvPr>
        </p:nvSpPr>
        <p:spPr/>
        <p:txBody>
          <a:bodyPr vert="horz" lIns="91440" tIns="45720" rIns="91440" bIns="45720" rtlCol="0" anchor="t">
            <a:normAutofit/>
          </a:bodyPr>
          <a:lstStyle/>
          <a:p>
            <a:pPr marL="0" indent="0">
              <a:buClr>
                <a:srgbClr val="1E5155">
                  <a:lumMod val="40000"/>
                  <a:lumOff val="60000"/>
                </a:srgbClr>
              </a:buClr>
              <a:buNone/>
            </a:pPr>
            <a:r>
              <a:rPr lang="en-US"/>
              <a:t>Analyze how effective LLMs like Google's BERT can be at detecting and classifying false information. As more and more people have access to the internet and use it as their main source of news, there are more opportunities for large audiences to be exposed to false information via platforms like social media sites. </a:t>
            </a:r>
          </a:p>
        </p:txBody>
      </p:sp>
      <p:pic>
        <p:nvPicPr>
          <p:cNvPr id="4" name="Picture 3" descr="A colorful text on a white background&#10;&#10;AI-generated content may be incorrect.">
            <a:extLst>
              <a:ext uri="{FF2B5EF4-FFF2-40B4-BE49-F238E27FC236}">
                <a16:creationId xmlns:a16="http://schemas.microsoft.com/office/drawing/2014/main" id="{C185C26F-4FF8-6B78-D029-392AEEAF8457}"/>
              </a:ext>
            </a:extLst>
          </p:cNvPr>
          <p:cNvPicPr>
            <a:picLocks noChangeAspect="1"/>
          </p:cNvPicPr>
          <p:nvPr/>
        </p:nvPicPr>
        <p:blipFill>
          <a:blip r:embed="rId2"/>
          <a:stretch>
            <a:fillRect/>
          </a:stretch>
        </p:blipFill>
        <p:spPr>
          <a:xfrm>
            <a:off x="3479047" y="4250733"/>
            <a:ext cx="5233907" cy="237317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649070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A79FC-EE97-20B4-9126-9AA3325B5BEE}"/>
              </a:ext>
            </a:extLst>
          </p:cNvPr>
          <p:cNvSpPr>
            <a:spLocks noGrp="1"/>
          </p:cNvSpPr>
          <p:nvPr>
            <p:ph type="title"/>
          </p:nvPr>
        </p:nvSpPr>
        <p:spPr/>
        <p:txBody>
          <a:bodyPr/>
          <a:lstStyle/>
          <a:p>
            <a:r>
              <a:rPr lang="en-US"/>
              <a:t>Motivation &amp; Goals</a:t>
            </a:r>
          </a:p>
        </p:txBody>
      </p:sp>
      <p:sp>
        <p:nvSpPr>
          <p:cNvPr id="3" name="Content Placeholder 2">
            <a:extLst>
              <a:ext uri="{FF2B5EF4-FFF2-40B4-BE49-F238E27FC236}">
                <a16:creationId xmlns:a16="http://schemas.microsoft.com/office/drawing/2014/main" id="{E77AB286-C4E8-050C-A06F-7043CC4A4877}"/>
              </a:ext>
            </a:extLst>
          </p:cNvPr>
          <p:cNvSpPr>
            <a:spLocks noGrp="1"/>
          </p:cNvSpPr>
          <p:nvPr>
            <p:ph idx="1"/>
          </p:nvPr>
        </p:nvSpPr>
        <p:spPr/>
        <p:txBody>
          <a:bodyPr vert="horz" lIns="91440" tIns="45720" rIns="91440" bIns="45720" rtlCol="0" anchor="t">
            <a:normAutofit/>
          </a:bodyPr>
          <a:lstStyle/>
          <a:p>
            <a:pPr marL="0" indent="0">
              <a:buNone/>
            </a:pPr>
            <a:r>
              <a:rPr lang="en-US"/>
              <a:t>By using Google's Bert to detect the validity of news, I hope to find out how effective LLMs are detecting the differences between real and fake news.</a:t>
            </a:r>
          </a:p>
        </p:txBody>
      </p:sp>
      <p:pic>
        <p:nvPicPr>
          <p:cNvPr id="4" name="Picture 3" descr="A hand touching a screen&#10;&#10;AI-generated content may be incorrect.">
            <a:extLst>
              <a:ext uri="{FF2B5EF4-FFF2-40B4-BE49-F238E27FC236}">
                <a16:creationId xmlns:a16="http://schemas.microsoft.com/office/drawing/2014/main" id="{28463258-4124-A09B-F26A-092863731A46}"/>
              </a:ext>
            </a:extLst>
          </p:cNvPr>
          <p:cNvPicPr>
            <a:picLocks noChangeAspect="1"/>
          </p:cNvPicPr>
          <p:nvPr/>
        </p:nvPicPr>
        <p:blipFill>
          <a:blip r:embed="rId2"/>
          <a:stretch>
            <a:fillRect/>
          </a:stretch>
        </p:blipFill>
        <p:spPr>
          <a:xfrm>
            <a:off x="2139896" y="3752123"/>
            <a:ext cx="7524750" cy="2505075"/>
          </a:xfrm>
          <a:prstGeom prst="rect">
            <a:avLst/>
          </a:prstGeom>
        </p:spPr>
      </p:pic>
    </p:spTree>
    <p:extLst>
      <p:ext uri="{BB962C8B-B14F-4D97-AF65-F5344CB8AC3E}">
        <p14:creationId xmlns:p14="http://schemas.microsoft.com/office/powerpoint/2010/main" val="4066459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AE927-D161-BEDB-0DE4-99A52FB9E9CE}"/>
              </a:ext>
            </a:extLst>
          </p:cNvPr>
          <p:cNvSpPr>
            <a:spLocks noGrp="1"/>
          </p:cNvSpPr>
          <p:nvPr>
            <p:ph type="title"/>
          </p:nvPr>
        </p:nvSpPr>
        <p:spPr/>
        <p:txBody>
          <a:bodyPr/>
          <a:lstStyle/>
          <a:p>
            <a:r>
              <a:rPr lang="en-US"/>
              <a:t>Dataset Description</a:t>
            </a:r>
          </a:p>
        </p:txBody>
      </p:sp>
      <p:sp>
        <p:nvSpPr>
          <p:cNvPr id="3" name="Content Placeholder 2">
            <a:extLst>
              <a:ext uri="{FF2B5EF4-FFF2-40B4-BE49-F238E27FC236}">
                <a16:creationId xmlns:a16="http://schemas.microsoft.com/office/drawing/2014/main" id="{B0195312-A480-EA73-54AA-FD62E6AA5295}"/>
              </a:ext>
            </a:extLst>
          </p:cNvPr>
          <p:cNvSpPr>
            <a:spLocks noGrp="1"/>
          </p:cNvSpPr>
          <p:nvPr>
            <p:ph idx="1"/>
          </p:nvPr>
        </p:nvSpPr>
        <p:spPr/>
        <p:txBody>
          <a:bodyPr vert="horz" lIns="91440" tIns="45720" rIns="91440" bIns="45720" rtlCol="0" anchor="t">
            <a:normAutofit/>
          </a:bodyPr>
          <a:lstStyle/>
          <a:p>
            <a:pPr>
              <a:buFont typeface="Arial" charset="2"/>
              <a:buChar char="•"/>
            </a:pPr>
            <a:r>
              <a:rPr lang="en-US"/>
              <a:t>Used the fake-and-real-news-dataset which can be found on Kaggle</a:t>
            </a:r>
          </a:p>
          <a:p>
            <a:pPr lvl="1">
              <a:buClr>
                <a:srgbClr val="8AD0D6"/>
              </a:buClr>
              <a:buFont typeface="Courier New" charset="2"/>
              <a:buChar char="o"/>
            </a:pPr>
            <a:r>
              <a:rPr lang="en-US"/>
              <a:t>Contains 23502 fake news articles and 21417 true news articles</a:t>
            </a:r>
          </a:p>
          <a:p>
            <a:pPr lvl="1">
              <a:buClr>
                <a:srgbClr val="8AD0D6"/>
              </a:buClr>
              <a:buFont typeface="Courier New" charset="2"/>
              <a:buChar char="o"/>
            </a:pPr>
            <a:r>
              <a:rPr lang="en-US"/>
              <a:t>Columns: Article Title, Article Text, Article subject, and Publish Date</a:t>
            </a:r>
          </a:p>
          <a:p>
            <a:pPr>
              <a:buClr>
                <a:srgbClr val="8AD0D6"/>
              </a:buClr>
              <a:buFont typeface="Arial" charset="2"/>
              <a:buChar char="•"/>
            </a:pPr>
            <a:r>
              <a:rPr lang="en-US"/>
              <a:t>For preprocessing used </a:t>
            </a:r>
            <a:r>
              <a:rPr lang="en-US" b="1" err="1">
                <a:solidFill>
                  <a:srgbClr val="FFFFFF"/>
                </a:solidFill>
                <a:ea typeface="+mj-lt"/>
                <a:cs typeface="+mj-lt"/>
              </a:rPr>
              <a:t>bert</a:t>
            </a:r>
            <a:r>
              <a:rPr lang="en-US" b="1">
                <a:solidFill>
                  <a:srgbClr val="FFFFFF"/>
                </a:solidFill>
                <a:ea typeface="+mj-lt"/>
                <a:cs typeface="+mj-lt"/>
              </a:rPr>
              <a:t>-base-uncased</a:t>
            </a:r>
            <a:r>
              <a:rPr lang="en-US">
                <a:solidFill>
                  <a:srgbClr val="FFFFFF"/>
                </a:solidFill>
                <a:ea typeface="+mj-lt"/>
                <a:cs typeface="+mj-lt"/>
              </a:rPr>
              <a:t> tokenizer</a:t>
            </a:r>
            <a:r>
              <a:rPr lang="en-US"/>
              <a:t> and cleaned the true news data set</a:t>
            </a:r>
          </a:p>
          <a:p>
            <a:pPr lvl="1">
              <a:buClr>
                <a:srgbClr val="8AD0D6"/>
              </a:buClr>
              <a:buFont typeface="Courier New" charset="2"/>
              <a:buChar char="o"/>
            </a:pPr>
            <a:r>
              <a:rPr lang="en-US"/>
              <a:t>True News data contained many references to the location and news source at beginning of the source unlike fake news</a:t>
            </a:r>
          </a:p>
          <a:p>
            <a:pPr lvl="2">
              <a:buClr>
                <a:srgbClr val="8AD0D6"/>
              </a:buClr>
              <a:buFont typeface="Wingdings"/>
              <a:buChar char="§"/>
            </a:pPr>
            <a:r>
              <a:rPr lang="en-US"/>
              <a:t>Pattern could be picked up by LLM and associated with true news</a:t>
            </a:r>
          </a:p>
          <a:p>
            <a:pPr>
              <a:buClr>
                <a:srgbClr val="8AD0D6"/>
              </a:buClr>
              <a:buFont typeface="Arial" charset="2"/>
              <a:buChar char="•"/>
            </a:pPr>
            <a:endParaRPr lang="en-US"/>
          </a:p>
        </p:txBody>
      </p:sp>
      <p:pic>
        <p:nvPicPr>
          <p:cNvPr id="4" name="Picture 3" descr="A blue text with colorful circles and dots&#10;&#10;AI-generated content may be incorrect.">
            <a:extLst>
              <a:ext uri="{FF2B5EF4-FFF2-40B4-BE49-F238E27FC236}">
                <a16:creationId xmlns:a16="http://schemas.microsoft.com/office/drawing/2014/main" id="{A251FBB5-1823-5E43-DE84-AD4E797D07AB}"/>
              </a:ext>
            </a:extLst>
          </p:cNvPr>
          <p:cNvPicPr>
            <a:picLocks noChangeAspect="1"/>
          </p:cNvPicPr>
          <p:nvPr/>
        </p:nvPicPr>
        <p:blipFill>
          <a:blip r:embed="rId2"/>
          <a:stretch>
            <a:fillRect/>
          </a:stretch>
        </p:blipFill>
        <p:spPr>
          <a:xfrm>
            <a:off x="4664902" y="5352990"/>
            <a:ext cx="1821052" cy="140776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091761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C8A01-AB21-7FA3-2958-377B03EF05DD}"/>
              </a:ext>
            </a:extLst>
          </p:cNvPr>
          <p:cNvSpPr>
            <a:spLocks noGrp="1"/>
          </p:cNvSpPr>
          <p:nvPr>
            <p:ph type="title"/>
          </p:nvPr>
        </p:nvSpPr>
        <p:spPr/>
        <p:txBody>
          <a:bodyPr/>
          <a:lstStyle/>
          <a:p>
            <a:r>
              <a:rPr lang="en-US"/>
              <a:t>Approach Overview</a:t>
            </a:r>
          </a:p>
        </p:txBody>
      </p:sp>
      <p:sp>
        <p:nvSpPr>
          <p:cNvPr id="3" name="Content Placeholder 2">
            <a:extLst>
              <a:ext uri="{FF2B5EF4-FFF2-40B4-BE49-F238E27FC236}">
                <a16:creationId xmlns:a16="http://schemas.microsoft.com/office/drawing/2014/main" id="{294BDF64-2CE1-713F-F806-A53525441EFC}"/>
              </a:ext>
            </a:extLst>
          </p:cNvPr>
          <p:cNvSpPr>
            <a:spLocks noGrp="1"/>
          </p:cNvSpPr>
          <p:nvPr>
            <p:ph idx="1"/>
          </p:nvPr>
        </p:nvSpPr>
        <p:spPr/>
        <p:txBody>
          <a:bodyPr vert="horz" lIns="91440" tIns="45720" rIns="91440" bIns="45720" rtlCol="0" anchor="t">
            <a:normAutofit/>
          </a:bodyPr>
          <a:lstStyle/>
          <a:p>
            <a:pPr marL="0" indent="0">
              <a:buClr>
                <a:srgbClr val="8AD0D6"/>
              </a:buClr>
              <a:buNone/>
            </a:pPr>
            <a:r>
              <a:rPr lang="en-US">
                <a:ea typeface="+mj-lt"/>
                <a:cs typeface="+mj-lt"/>
              </a:rPr>
              <a:t>  Used a frozen (layers frozen) pre-trained BERT model as the encoder </a:t>
            </a:r>
            <a:endParaRPr lang="en-US"/>
          </a:p>
          <a:p>
            <a:pPr>
              <a:buClr>
                <a:srgbClr val="8AD0D6"/>
              </a:buClr>
            </a:pPr>
            <a:r>
              <a:rPr lang="en-US">
                <a:ea typeface="+mj-lt"/>
                <a:cs typeface="+mj-lt"/>
              </a:rPr>
              <a:t>Added custom classification layers on top for fine-tuning on our fake news dataset</a:t>
            </a:r>
            <a:endParaRPr lang="en-US"/>
          </a:p>
          <a:p>
            <a:pPr>
              <a:buClr>
                <a:srgbClr val="8AD0D6"/>
              </a:buClr>
            </a:pPr>
            <a:r>
              <a:rPr lang="en-US">
                <a:ea typeface="+mj-lt"/>
                <a:cs typeface="+mj-lt"/>
              </a:rPr>
              <a:t>Simplified from early plan to generate explanations (deemed too complex) to classification</a:t>
            </a:r>
            <a:endParaRPr lang="en-US"/>
          </a:p>
          <a:p>
            <a:pPr>
              <a:buClr>
                <a:srgbClr val="8AD0D6"/>
              </a:buClr>
            </a:pPr>
            <a:r>
              <a:rPr lang="en-US">
                <a:ea typeface="+mj-lt"/>
                <a:cs typeface="+mj-lt"/>
              </a:rPr>
              <a:t>Leveraged BERT's native tokenization and embedding capabilities instead of implementing word2vec separately</a:t>
            </a:r>
            <a:endParaRPr lang="en-US"/>
          </a:p>
          <a:p>
            <a:pPr>
              <a:buClr>
                <a:srgbClr val="8AD0D6"/>
              </a:buClr>
            </a:pPr>
            <a:endParaRPr lang="en-US"/>
          </a:p>
        </p:txBody>
      </p:sp>
      <p:pic>
        <p:nvPicPr>
          <p:cNvPr id="4" name="Picture 3" descr="Training layers independently and backpropation - Part 1 (2018) - fast.ai  Course Forums">
            <a:extLst>
              <a:ext uri="{FF2B5EF4-FFF2-40B4-BE49-F238E27FC236}">
                <a16:creationId xmlns:a16="http://schemas.microsoft.com/office/drawing/2014/main" id="{DF9E2075-464C-24B3-0BD8-18E808BAFC2F}"/>
              </a:ext>
            </a:extLst>
          </p:cNvPr>
          <p:cNvPicPr>
            <a:picLocks noChangeAspect="1"/>
          </p:cNvPicPr>
          <p:nvPr/>
        </p:nvPicPr>
        <p:blipFill>
          <a:blip r:embed="rId2"/>
          <a:stretch>
            <a:fillRect/>
          </a:stretch>
        </p:blipFill>
        <p:spPr>
          <a:xfrm>
            <a:off x="4127973" y="4692086"/>
            <a:ext cx="2743199" cy="205954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825512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4B894-F6ED-FD40-2541-2148EBCE4AC3}"/>
              </a:ext>
            </a:extLst>
          </p:cNvPr>
          <p:cNvSpPr>
            <a:spLocks noGrp="1"/>
          </p:cNvSpPr>
          <p:nvPr>
            <p:ph type="title"/>
          </p:nvPr>
        </p:nvSpPr>
        <p:spPr/>
        <p:txBody>
          <a:bodyPr/>
          <a:lstStyle/>
          <a:p>
            <a:r>
              <a:rPr lang="en-US"/>
              <a:t>Tools &amp; Techniques</a:t>
            </a:r>
          </a:p>
        </p:txBody>
      </p:sp>
      <p:sp>
        <p:nvSpPr>
          <p:cNvPr id="3" name="Content Placeholder 2">
            <a:extLst>
              <a:ext uri="{FF2B5EF4-FFF2-40B4-BE49-F238E27FC236}">
                <a16:creationId xmlns:a16="http://schemas.microsoft.com/office/drawing/2014/main" id="{333CF809-65E3-A048-60B0-0B665A856448}"/>
              </a:ext>
            </a:extLst>
          </p:cNvPr>
          <p:cNvSpPr>
            <a:spLocks noGrp="1"/>
          </p:cNvSpPr>
          <p:nvPr>
            <p:ph idx="1"/>
          </p:nvPr>
        </p:nvSpPr>
        <p:spPr/>
        <p:txBody>
          <a:bodyPr vert="horz" lIns="91440" tIns="45720" rIns="91440" bIns="45720" rtlCol="0" anchor="t">
            <a:normAutofit/>
          </a:bodyPr>
          <a:lstStyle/>
          <a:p>
            <a:pPr>
              <a:buFont typeface="Arial" charset="2"/>
              <a:buChar char="•"/>
            </a:pPr>
            <a:r>
              <a:rPr lang="en-US"/>
              <a:t>Models</a:t>
            </a:r>
          </a:p>
          <a:p>
            <a:pPr lvl="1">
              <a:buClr>
                <a:srgbClr val="8AD0D6"/>
              </a:buClr>
              <a:buFont typeface="Courier New" charset="2"/>
              <a:buChar char="o"/>
            </a:pPr>
            <a:r>
              <a:rPr lang="en-US" err="1"/>
              <a:t>bert</a:t>
            </a:r>
            <a:r>
              <a:rPr lang="en-US"/>
              <a:t>-base-uncased</a:t>
            </a:r>
          </a:p>
          <a:p>
            <a:pPr>
              <a:buClr>
                <a:srgbClr val="8AD0D6"/>
              </a:buClr>
              <a:buFont typeface="Arial" charset="2"/>
              <a:buChar char="•"/>
            </a:pPr>
            <a:r>
              <a:rPr lang="en-US"/>
              <a:t>Tools</a:t>
            </a:r>
          </a:p>
          <a:p>
            <a:pPr lvl="1">
              <a:buClr>
                <a:srgbClr val="8AD0D6"/>
              </a:buClr>
              <a:buFont typeface="Courier New" charset="2"/>
              <a:buChar char="o"/>
            </a:pPr>
            <a:r>
              <a:rPr lang="en-US"/>
              <a:t>Pandas</a:t>
            </a:r>
          </a:p>
          <a:p>
            <a:pPr lvl="1">
              <a:buClr>
                <a:srgbClr val="8AD0D6"/>
              </a:buClr>
              <a:buFont typeface="Courier New" charset="2"/>
              <a:buChar char="o"/>
            </a:pPr>
            <a:r>
              <a:rPr lang="en-US" err="1"/>
              <a:t>Numpy</a:t>
            </a:r>
          </a:p>
          <a:p>
            <a:pPr lvl="1">
              <a:buClr>
                <a:srgbClr val="8AD0D6"/>
              </a:buClr>
              <a:buFont typeface="Courier New" charset="2"/>
              <a:buChar char="o"/>
            </a:pPr>
            <a:r>
              <a:rPr lang="en-US"/>
              <a:t>Re</a:t>
            </a:r>
          </a:p>
          <a:p>
            <a:pPr lvl="1">
              <a:buClr>
                <a:srgbClr val="8AD0D6"/>
              </a:buClr>
              <a:buFont typeface="Courier New" charset="2"/>
              <a:buChar char="o"/>
            </a:pPr>
            <a:r>
              <a:rPr lang="en-US"/>
              <a:t>Matplotlib</a:t>
            </a:r>
          </a:p>
          <a:p>
            <a:pPr lvl="1">
              <a:buClr>
                <a:srgbClr val="8AD0D6"/>
              </a:buClr>
              <a:buFont typeface="Courier New" charset="2"/>
              <a:buChar char="o"/>
            </a:pPr>
            <a:r>
              <a:rPr lang="en-US" err="1"/>
              <a:t>Sklearn</a:t>
            </a:r>
          </a:p>
          <a:p>
            <a:pPr lvl="1">
              <a:buClr>
                <a:srgbClr val="8AD0D6"/>
              </a:buClr>
              <a:buFont typeface="Courier New" charset="2"/>
              <a:buChar char="o"/>
            </a:pPr>
            <a:r>
              <a:rPr lang="en-US"/>
              <a:t>Torch</a:t>
            </a:r>
          </a:p>
          <a:p>
            <a:pPr lvl="1">
              <a:buClr>
                <a:srgbClr val="8AD0D6"/>
              </a:buClr>
              <a:buFont typeface="Courier New" charset="2"/>
              <a:buChar char="o"/>
            </a:pPr>
            <a:r>
              <a:rPr lang="en-US" err="1"/>
              <a:t>Tranformers</a:t>
            </a:r>
          </a:p>
          <a:p>
            <a:pPr marL="457200" lvl="1" indent="0">
              <a:buClr>
                <a:srgbClr val="8AD0D6"/>
              </a:buClr>
              <a:buNone/>
            </a:pPr>
            <a:endParaRPr lang="en-US"/>
          </a:p>
        </p:txBody>
      </p:sp>
      <p:pic>
        <p:nvPicPr>
          <p:cNvPr id="6" name="Picture 5">
            <a:extLst>
              <a:ext uri="{FF2B5EF4-FFF2-40B4-BE49-F238E27FC236}">
                <a16:creationId xmlns:a16="http://schemas.microsoft.com/office/drawing/2014/main" id="{AFE1563B-F3EA-CB38-5D31-7D86D818300E}"/>
              </a:ext>
            </a:extLst>
          </p:cNvPr>
          <p:cNvPicPr>
            <a:picLocks noChangeAspect="1"/>
          </p:cNvPicPr>
          <p:nvPr/>
        </p:nvPicPr>
        <p:blipFill>
          <a:blip r:embed="rId2"/>
          <a:stretch>
            <a:fillRect/>
          </a:stretch>
        </p:blipFill>
        <p:spPr>
          <a:xfrm>
            <a:off x="4439039" y="2738146"/>
            <a:ext cx="6019800" cy="2019300"/>
          </a:xfrm>
          <a:prstGeom prst="rect">
            <a:avLst/>
          </a:prstGeom>
        </p:spPr>
      </p:pic>
    </p:spTree>
    <p:extLst>
      <p:ext uri="{BB962C8B-B14F-4D97-AF65-F5344CB8AC3E}">
        <p14:creationId xmlns:p14="http://schemas.microsoft.com/office/powerpoint/2010/main" val="2688737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C40FC-2FFE-03EC-D019-281C504F585C}"/>
              </a:ext>
            </a:extLst>
          </p:cNvPr>
          <p:cNvSpPr>
            <a:spLocks noGrp="1"/>
          </p:cNvSpPr>
          <p:nvPr>
            <p:ph type="title"/>
          </p:nvPr>
        </p:nvSpPr>
        <p:spPr/>
        <p:txBody>
          <a:bodyPr/>
          <a:lstStyle/>
          <a:p>
            <a:r>
              <a:rPr lang="en-US"/>
              <a:t>Experiments &amp; Analysis</a:t>
            </a:r>
          </a:p>
        </p:txBody>
      </p:sp>
      <p:sp>
        <p:nvSpPr>
          <p:cNvPr id="3" name="Content Placeholder 2">
            <a:extLst>
              <a:ext uri="{FF2B5EF4-FFF2-40B4-BE49-F238E27FC236}">
                <a16:creationId xmlns:a16="http://schemas.microsoft.com/office/drawing/2014/main" id="{DE7FA45C-DBFD-BE83-291D-F4884BB50144}"/>
              </a:ext>
            </a:extLst>
          </p:cNvPr>
          <p:cNvSpPr>
            <a:spLocks noGrp="1"/>
          </p:cNvSpPr>
          <p:nvPr>
            <p:ph idx="1"/>
          </p:nvPr>
        </p:nvSpPr>
        <p:spPr/>
        <p:txBody>
          <a:bodyPr vert="horz" lIns="91440" tIns="45720" rIns="91440" bIns="45720" rtlCol="0" anchor="t">
            <a:normAutofit/>
          </a:bodyPr>
          <a:lstStyle/>
          <a:p>
            <a:r>
              <a:rPr lang="en-US"/>
              <a:t>I tried increasing the sequence length to around 1000 tokens to handle more article lengths but my  GPU couldn't handle the workload and would terminate training</a:t>
            </a:r>
          </a:p>
          <a:p>
            <a:pPr>
              <a:buClr>
                <a:srgbClr val="8AD0D6"/>
              </a:buClr>
            </a:pPr>
            <a:r>
              <a:rPr lang="en-US"/>
              <a:t>Also tried to increase the epoch size from 5  - 10 and achieved  greater near perfect results for precision, recall, and F1 – Scores</a:t>
            </a:r>
          </a:p>
          <a:p>
            <a:pPr lvl="1">
              <a:buClr>
                <a:srgbClr val="8AD0D6"/>
              </a:buClr>
              <a:buFont typeface="Courier New" charset="2"/>
              <a:buChar char="o"/>
            </a:pPr>
            <a:r>
              <a:rPr lang="en-US"/>
              <a:t>Same thing could be said for increasing batch size and sequence size</a:t>
            </a:r>
          </a:p>
          <a:p>
            <a:pPr lvl="1">
              <a:buClr>
                <a:srgbClr val="8AD0D6"/>
              </a:buClr>
              <a:buFont typeface="Courier New" charset="2"/>
              <a:buChar char="o"/>
            </a:pPr>
            <a:r>
              <a:rPr lang="en-US"/>
              <a:t>Turns out the location and source of the news being included at the beginning of the article was a pattern picked up by the LLM.  </a:t>
            </a:r>
          </a:p>
          <a:p>
            <a:pPr lvl="2">
              <a:buClr>
                <a:srgbClr val="8AD0D6"/>
              </a:buClr>
              <a:buFont typeface="Wingdings" charset="2"/>
              <a:buChar char="§"/>
            </a:pPr>
            <a:r>
              <a:rPr lang="en-US"/>
              <a:t>Solution was to create a function to remove that specific data from the data set</a:t>
            </a:r>
          </a:p>
        </p:txBody>
      </p:sp>
      <p:pic>
        <p:nvPicPr>
          <p:cNvPr id="4" name="Picture 3">
            <a:extLst>
              <a:ext uri="{FF2B5EF4-FFF2-40B4-BE49-F238E27FC236}">
                <a16:creationId xmlns:a16="http://schemas.microsoft.com/office/drawing/2014/main" id="{ACE74073-1E67-37A9-F26B-24FAAC5C1775}"/>
              </a:ext>
            </a:extLst>
          </p:cNvPr>
          <p:cNvPicPr>
            <a:picLocks noChangeAspect="1"/>
          </p:cNvPicPr>
          <p:nvPr/>
        </p:nvPicPr>
        <p:blipFill>
          <a:blip r:embed="rId2"/>
          <a:stretch>
            <a:fillRect/>
          </a:stretch>
        </p:blipFill>
        <p:spPr>
          <a:xfrm>
            <a:off x="3330251" y="5282681"/>
            <a:ext cx="4038600" cy="304800"/>
          </a:xfrm>
          <a:prstGeom prst="rect">
            <a:avLst/>
          </a:prstGeom>
        </p:spPr>
      </p:pic>
    </p:spTree>
    <p:extLst>
      <p:ext uri="{BB962C8B-B14F-4D97-AF65-F5344CB8AC3E}">
        <p14:creationId xmlns:p14="http://schemas.microsoft.com/office/powerpoint/2010/main" val="731271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98199-EFC9-7BEB-96B1-89233F2284E8}"/>
              </a:ext>
            </a:extLst>
          </p:cNvPr>
          <p:cNvSpPr>
            <a:spLocks noGrp="1"/>
          </p:cNvSpPr>
          <p:nvPr>
            <p:ph type="title"/>
          </p:nvPr>
        </p:nvSpPr>
        <p:spPr/>
        <p:txBody>
          <a:bodyPr/>
          <a:lstStyle/>
          <a:p>
            <a:r>
              <a:rPr lang="en-US"/>
              <a:t>Results</a:t>
            </a:r>
          </a:p>
        </p:txBody>
      </p:sp>
      <p:sp>
        <p:nvSpPr>
          <p:cNvPr id="3" name="Content Placeholder 2">
            <a:extLst>
              <a:ext uri="{FF2B5EF4-FFF2-40B4-BE49-F238E27FC236}">
                <a16:creationId xmlns:a16="http://schemas.microsoft.com/office/drawing/2014/main" id="{B6B076C4-4D5E-7958-99A4-E49403756E1C}"/>
              </a:ext>
            </a:extLst>
          </p:cNvPr>
          <p:cNvSpPr>
            <a:spLocks noGrp="1"/>
          </p:cNvSpPr>
          <p:nvPr>
            <p:ph idx="1"/>
          </p:nvPr>
        </p:nvSpPr>
        <p:spPr/>
        <p:txBody>
          <a:bodyPr vert="horz" lIns="91440" tIns="45720" rIns="91440" bIns="45720" rtlCol="0" anchor="t">
            <a:normAutofit/>
          </a:bodyPr>
          <a:lstStyle/>
          <a:p>
            <a:r>
              <a:rPr lang="en-US">
                <a:solidFill>
                  <a:srgbClr val="FFFFFF"/>
                </a:solidFill>
                <a:latin typeface="Century Gothic"/>
              </a:rPr>
              <a:t>Batch Size of 15, Length of sequence 20, Epoch size 10, and no clean text function (Location and New Source located on TrueNews.csv text)</a:t>
            </a:r>
          </a:p>
          <a:p>
            <a:pPr lvl="1">
              <a:buClr>
                <a:srgbClr val="8AD0D6"/>
              </a:buClr>
              <a:buFont typeface="Courier New" charset="2"/>
              <a:buChar char="o"/>
            </a:pPr>
            <a:endParaRPr lang="en-US"/>
          </a:p>
          <a:p>
            <a:pPr>
              <a:buClr>
                <a:srgbClr val="8AD0D6"/>
              </a:buClr>
            </a:pPr>
            <a:endParaRPr lang="en-US"/>
          </a:p>
          <a:p>
            <a:pPr>
              <a:buClr>
                <a:srgbClr val="8AD0D6"/>
              </a:buClr>
            </a:pPr>
            <a:endParaRPr lang="en-US"/>
          </a:p>
          <a:p>
            <a:pPr>
              <a:buClr>
                <a:srgbClr val="8AD0D6"/>
              </a:buClr>
            </a:pPr>
            <a:r>
              <a:rPr lang="en-US"/>
              <a:t>Batch Size 15, Length of sequence 20, Epoch size 10, and clean text function (Location and New Source removed from article text data)</a:t>
            </a:r>
          </a:p>
          <a:p>
            <a:pPr lvl="1">
              <a:buClr>
                <a:srgbClr val="8AD0D6"/>
              </a:buClr>
              <a:buFont typeface="Courier New" charset="2"/>
              <a:buChar char="o"/>
            </a:pPr>
            <a:endParaRPr lang="en-US"/>
          </a:p>
        </p:txBody>
      </p:sp>
      <p:pic>
        <p:nvPicPr>
          <p:cNvPr id="6" name="Picture 5">
            <a:extLst>
              <a:ext uri="{FF2B5EF4-FFF2-40B4-BE49-F238E27FC236}">
                <a16:creationId xmlns:a16="http://schemas.microsoft.com/office/drawing/2014/main" id="{1BBCF672-91B0-0870-608D-7DFC4EDFF07D}"/>
              </a:ext>
            </a:extLst>
          </p:cNvPr>
          <p:cNvPicPr>
            <a:picLocks noChangeAspect="1"/>
          </p:cNvPicPr>
          <p:nvPr/>
        </p:nvPicPr>
        <p:blipFill>
          <a:blip r:embed="rId2"/>
          <a:stretch>
            <a:fillRect/>
          </a:stretch>
        </p:blipFill>
        <p:spPr>
          <a:xfrm>
            <a:off x="2325220" y="5102398"/>
            <a:ext cx="3891643" cy="1314851"/>
          </a:xfrm>
          <a:prstGeom prst="rect">
            <a:avLst/>
          </a:prstGeom>
        </p:spPr>
      </p:pic>
      <p:pic>
        <p:nvPicPr>
          <p:cNvPr id="7" name="Picture 6">
            <a:extLst>
              <a:ext uri="{FF2B5EF4-FFF2-40B4-BE49-F238E27FC236}">
                <a16:creationId xmlns:a16="http://schemas.microsoft.com/office/drawing/2014/main" id="{BD9577A8-241A-3B04-E379-60DD47557C2E}"/>
              </a:ext>
            </a:extLst>
          </p:cNvPr>
          <p:cNvPicPr>
            <a:picLocks noChangeAspect="1"/>
          </p:cNvPicPr>
          <p:nvPr/>
        </p:nvPicPr>
        <p:blipFill>
          <a:blip r:embed="rId3"/>
          <a:stretch>
            <a:fillRect/>
          </a:stretch>
        </p:blipFill>
        <p:spPr>
          <a:xfrm>
            <a:off x="2324861" y="3099947"/>
            <a:ext cx="3988414" cy="1336862"/>
          </a:xfrm>
          <a:prstGeom prst="rect">
            <a:avLst/>
          </a:prstGeom>
        </p:spPr>
      </p:pic>
    </p:spTree>
    <p:extLst>
      <p:ext uri="{BB962C8B-B14F-4D97-AF65-F5344CB8AC3E}">
        <p14:creationId xmlns:p14="http://schemas.microsoft.com/office/powerpoint/2010/main" val="1199974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999A4-193E-CE49-4383-689ED9A3015C}"/>
              </a:ext>
            </a:extLst>
          </p:cNvPr>
          <p:cNvSpPr>
            <a:spLocks noGrp="1"/>
          </p:cNvSpPr>
          <p:nvPr>
            <p:ph type="title"/>
          </p:nvPr>
        </p:nvSpPr>
        <p:spPr/>
        <p:txBody>
          <a:bodyPr/>
          <a:lstStyle/>
          <a:p>
            <a:r>
              <a:rPr lang="en-US"/>
              <a:t>Challenges &amp; Lessons Learned</a:t>
            </a:r>
          </a:p>
        </p:txBody>
      </p:sp>
      <p:sp>
        <p:nvSpPr>
          <p:cNvPr id="3" name="Content Placeholder 2">
            <a:extLst>
              <a:ext uri="{FF2B5EF4-FFF2-40B4-BE49-F238E27FC236}">
                <a16:creationId xmlns:a16="http://schemas.microsoft.com/office/drawing/2014/main" id="{3D5046CB-1DB2-4361-1946-525B636E49CC}"/>
              </a:ext>
            </a:extLst>
          </p:cNvPr>
          <p:cNvSpPr>
            <a:spLocks noGrp="1"/>
          </p:cNvSpPr>
          <p:nvPr>
            <p:ph idx="1"/>
          </p:nvPr>
        </p:nvSpPr>
        <p:spPr/>
        <p:txBody>
          <a:bodyPr vert="horz" lIns="91440" tIns="45720" rIns="91440" bIns="45720" rtlCol="0" anchor="t">
            <a:normAutofit lnSpcReduction="10000"/>
          </a:bodyPr>
          <a:lstStyle/>
          <a:p>
            <a:pPr>
              <a:buClr>
                <a:srgbClr val="8AD0D6"/>
              </a:buClr>
            </a:pPr>
            <a:r>
              <a:rPr lang="en-US"/>
              <a:t>The importance of understanding the data you're training off</a:t>
            </a:r>
          </a:p>
          <a:p>
            <a:pPr lvl="1">
              <a:buClr>
                <a:srgbClr val="8AD0D6"/>
              </a:buClr>
              <a:buFont typeface="Courier New" charset="2"/>
              <a:buChar char="o"/>
            </a:pPr>
            <a:r>
              <a:rPr lang="en-US"/>
              <a:t>There is more than just how the data is structured that needs to be understood</a:t>
            </a:r>
          </a:p>
          <a:p>
            <a:pPr lvl="1">
              <a:buClr>
                <a:srgbClr val="8AD0D6"/>
              </a:buClr>
              <a:buFont typeface="Courier New" charset="2"/>
              <a:buChar char="o"/>
            </a:pPr>
            <a:r>
              <a:rPr lang="en-US"/>
              <a:t>Lookout for unconventional patterns</a:t>
            </a:r>
          </a:p>
          <a:p>
            <a:pPr>
              <a:buClr>
                <a:srgbClr val="8AD0D6"/>
              </a:buClr>
            </a:pPr>
            <a:r>
              <a:rPr lang="en-US" sz="1800"/>
              <a:t>Understanding the packages and libraries well enough to utilize was a challenge</a:t>
            </a:r>
          </a:p>
          <a:p>
            <a:pPr lvl="1">
              <a:buClr>
                <a:srgbClr val="8AD0D6"/>
              </a:buClr>
              <a:buFont typeface="Courier New" charset="2"/>
              <a:buChar char="o"/>
            </a:pPr>
            <a:r>
              <a:rPr lang="en-US" sz="1600"/>
              <a:t>Will dedicate more time in the future to understanding them better before implementing</a:t>
            </a:r>
          </a:p>
          <a:p>
            <a:pPr>
              <a:buClr>
                <a:srgbClr val="8AD0D6"/>
              </a:buClr>
            </a:pPr>
            <a:r>
              <a:rPr lang="en-US"/>
              <a:t>Utilizing my GPU on my local machine</a:t>
            </a:r>
          </a:p>
          <a:p>
            <a:pPr lvl="1">
              <a:buClr>
                <a:srgbClr val="8AD0D6"/>
              </a:buClr>
              <a:buFont typeface="Courier New" charset="2"/>
              <a:buChar char="o"/>
            </a:pPr>
            <a:r>
              <a:rPr lang="en-US"/>
              <a:t>Had to download specialized AMD software and utilize custom </a:t>
            </a:r>
            <a:r>
              <a:rPr lang="en-US" err="1"/>
              <a:t>Pytorch</a:t>
            </a:r>
            <a:r>
              <a:rPr lang="en-US"/>
              <a:t> docker image dedicating a lot of time in the process</a:t>
            </a:r>
          </a:p>
          <a:p>
            <a:pPr lvl="1">
              <a:buClr>
                <a:srgbClr val="8AD0D6"/>
              </a:buClr>
              <a:buFont typeface="Courier New" charset="2"/>
              <a:buChar char="o"/>
            </a:pPr>
            <a:r>
              <a:rPr lang="en-US"/>
              <a:t>Sped up training time significantly as a result</a:t>
            </a:r>
          </a:p>
          <a:p>
            <a:pPr marL="457200" lvl="1" indent="0">
              <a:buClr>
                <a:srgbClr val="8AD0D6"/>
              </a:buClr>
              <a:buChar char="o"/>
            </a:pPr>
            <a:endParaRPr lang="en-US"/>
          </a:p>
          <a:p>
            <a:pPr marL="457200" lvl="1" indent="0">
              <a:buClr>
                <a:srgbClr val="8AD0D6"/>
              </a:buClr>
              <a:buNone/>
            </a:pPr>
            <a:endParaRPr lang="en-US"/>
          </a:p>
        </p:txBody>
      </p:sp>
    </p:spTree>
    <p:extLst>
      <p:ext uri="{BB962C8B-B14F-4D97-AF65-F5344CB8AC3E}">
        <p14:creationId xmlns:p14="http://schemas.microsoft.com/office/powerpoint/2010/main" val="18048766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Ion</vt:lpstr>
      <vt:lpstr>BERT Fake News Classifier</vt:lpstr>
      <vt:lpstr>Problem Overview</vt:lpstr>
      <vt:lpstr>Motivation &amp; Goals</vt:lpstr>
      <vt:lpstr>Dataset Description</vt:lpstr>
      <vt:lpstr>Approach Overview</vt:lpstr>
      <vt:lpstr>Tools &amp; Techniques</vt:lpstr>
      <vt:lpstr>Experiments &amp; Analysis</vt:lpstr>
      <vt:lpstr>Results</vt:lpstr>
      <vt:lpstr>Challenges &amp; Lessons Learned</vt:lpstr>
      <vt:lpstr>Conclusion &amp; Future Work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1</cp:revision>
  <dcterms:created xsi:type="dcterms:W3CDTF">2025-04-25T00:12:53Z</dcterms:created>
  <dcterms:modified xsi:type="dcterms:W3CDTF">2025-04-25T03:20:06Z</dcterms:modified>
</cp:coreProperties>
</file>