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8" r:id="rId4"/>
    <p:sldId id="257" r:id="rId5"/>
    <p:sldId id="261" r:id="rId6"/>
    <p:sldId id="266" r:id="rId7"/>
    <p:sldId id="264" r:id="rId8"/>
    <p:sldId id="262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29"/>
    <p:restoredTop sz="94673"/>
  </p:normalViewPr>
  <p:slideViewPr>
    <p:cSldViewPr snapToGrid="0" snapToObjects="1">
      <p:cViewPr varScale="1">
        <p:scale>
          <a:sx n="118" d="100"/>
          <a:sy n="118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8BF51-A7C2-FF4B-AB15-78A1C0E2E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D3282E-750A-FB42-826D-29A8DE609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96706-9EEC-EC46-BBFE-ED6D55E96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4F40-47DB-624B-BC40-10D3E2C60B96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D46C2-7ED0-7D45-989D-4D296C42B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B3741-0030-C643-8B76-69E540E5D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5A31-4101-C140-B566-6EAB371D3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00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705A5-D237-9D4D-B772-1E0279515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DC6396-8672-D04E-B13B-DEB1A0E2C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D9464-A80C-3947-A9BB-1DF3DDC43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4F40-47DB-624B-BC40-10D3E2C60B96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FDCBE-BE52-4746-BEE4-F18E33EF0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4254E-350B-074D-8BB6-96280E726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5A31-4101-C140-B566-6EAB371D3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1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56E030-27C1-B84E-818F-0B33559C3D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A3FBB1-53D8-AF44-8BAB-D5301DBBF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949ED-685D-8F4A-BF5B-1B0FE1923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4F40-47DB-624B-BC40-10D3E2C60B96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2064C-C126-9E4C-9563-B9576B48D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EF3EC-5E4C-2545-BFBF-16E9038AF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5A31-4101-C140-B566-6EAB371D3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35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544DF-42A2-5A49-A793-E96FEDF6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9629F-2CC4-4A44-88A4-765D33785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A1DEE-8D67-694A-914D-E7059920B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4F40-47DB-624B-BC40-10D3E2C60B96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6B210-E5DD-9E40-903F-18ACAF0B2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0F90A-EB5B-C24A-BAB0-FDD5D26A1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5A31-4101-C140-B566-6EAB371D3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36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7114-A02E-F64A-AED7-BCA2778A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29C32-8102-6D4B-908E-A308E86E5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5704A-D569-E848-8257-A68270626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4F40-47DB-624B-BC40-10D3E2C60B96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A3E0F-5ADB-B44B-89DC-15FBE8246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76A2F-C969-204D-84B4-28EE0198D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5A31-4101-C140-B566-6EAB371D3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1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7DDAB-9E59-024D-8CE1-BFC203B4F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F10F7-92B8-624A-ABEB-093404B99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68FF66-4578-5F4D-85ED-1FB8BDA33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E3B9F-2FC8-8F42-88E5-C75C33E16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4F40-47DB-624B-BC40-10D3E2C60B96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B853C-1A2F-3949-9EA5-AFDDADEB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62514-352D-6C4A-A20C-0C6EB83E5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5A31-4101-C140-B566-6EAB371D3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8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07605-C563-D44F-8090-CAF690399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9D40D-ED49-7944-8048-11B0D7538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8BCE80-E633-8841-BDA4-D2A0DE69E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764C16-7F5A-BD44-B9D1-CEC44D9A0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8D47F4-1F76-A64F-9166-19880AC03F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66A769-B06A-A046-ADAA-530C3FCE5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4F40-47DB-624B-BC40-10D3E2C60B96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74FFE5-5D8B-8049-A02B-0A02BA0CF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0B0707-175D-8544-81FC-B1C711A85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5A31-4101-C140-B566-6EAB371D3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3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D5561-3C70-FE4E-A721-A55365179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677F38-593C-A648-A2FA-365D05EC7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4F40-47DB-624B-BC40-10D3E2C60B96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D25D57-D5B3-B949-938F-DC56E4B8F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94931A-16C3-654C-B9B6-4BB427072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5A31-4101-C140-B566-6EAB371D3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03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EE3E7A-EE2C-0040-97CB-45D26308C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4F40-47DB-624B-BC40-10D3E2C60B96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96742A-8DE2-404A-B303-F7612494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A6263-7B58-CD4F-A172-2566B1141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5A31-4101-C140-B566-6EAB371D3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67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BAF4E-CB42-8C49-AB8B-2438565BC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C3F57-1615-C04E-BC51-091F64490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E0151-2028-7E40-B35D-B30DF206F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B9A86-9098-0346-B763-42BDD8651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4F40-47DB-624B-BC40-10D3E2C60B96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1C240-45BE-624E-A571-0508FF37A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D97DD-D2BE-B84F-AE5E-1FAAD8250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5A31-4101-C140-B566-6EAB371D3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65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A15C5-A9BC-B747-BEAC-60891EA88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68D7D6-5236-1044-A6FF-577F16F834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46E105-1596-8443-AA1B-D95D203A2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16534-A6E0-0F48-A69D-61DB89EFC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4F40-47DB-624B-BC40-10D3E2C60B96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D8BB-9DDD-2D4D-94A5-9F9119252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2B2D9-F370-EE45-B887-BA52FFB4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5A31-4101-C140-B566-6EAB371D3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14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24A5ED-EC1E-BD4D-B869-30248437B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0A7F9-3571-BA4B-9912-9C8528384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3FCE7-BBC0-D646-BAA4-DA44A34D90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64F40-47DB-624B-BC40-10D3E2C60B96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6A7DC-89EA-7F44-A00E-B33A45CB91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71820-E72A-FF4D-801D-0E85EC1FD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C5A31-4101-C140-B566-6EAB371D3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88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rends.google.com.tr/trends/explore?date=today%205-y&amp;geo=TR&amp;q=darb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tr.investing.com/currencies/usd-tr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rgbClr val="E3411B">
                  <a:lumMod val="90000"/>
                </a:srgbClr>
              </a:gs>
              <a:gs pos="25000">
                <a:srgbClr val="E3411B">
                  <a:lumMod val="90000"/>
                </a:srgb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CFEAAE-8082-F340-927F-7C18418FC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(Unsupervised) Anomaly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8D629E-3217-0D4A-93BA-F896CB98A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Uzay Çetin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2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815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75717-F9B8-DD43-A0C2-74E3A88DB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D2DFAC-E99D-474B-BF44-81FC9E00B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uzay00@gmail.com</a:t>
            </a:r>
          </a:p>
        </p:txBody>
      </p:sp>
    </p:spTree>
    <p:extLst>
      <p:ext uri="{BB962C8B-B14F-4D97-AF65-F5344CB8AC3E}">
        <p14:creationId xmlns:p14="http://schemas.microsoft.com/office/powerpoint/2010/main" val="1153756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5E10DF-FDB9-7D4E-AEAD-A4C5171FE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Anomaly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64D6F7A-CB29-4263-8AA0-AF3287EE8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Unusual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rgbClr val="FFFF00"/>
                </a:solidFill>
              </a:rPr>
              <a:t>infrequent</a:t>
            </a:r>
            <a:r>
              <a:rPr lang="en-US" sz="2400" dirty="0">
                <a:solidFill>
                  <a:schemeClr val="bg1"/>
                </a:solidFill>
              </a:rPr>
              <a:t> and </a:t>
            </a:r>
            <a:r>
              <a:rPr lang="en-US" sz="2400" b="1" dirty="0">
                <a:solidFill>
                  <a:srgbClr val="FFFF00"/>
                </a:solidFill>
              </a:rPr>
              <a:t>suspicious</a:t>
            </a:r>
            <a:r>
              <a:rPr lang="en-US" sz="2400" dirty="0">
                <a:solidFill>
                  <a:schemeClr val="bg1"/>
                </a:solidFill>
              </a:rPr>
              <a:t> data points that are </a:t>
            </a:r>
            <a:r>
              <a:rPr lang="en-US" sz="2400" dirty="0">
                <a:solidFill>
                  <a:srgbClr val="FFFF00"/>
                </a:solidFill>
              </a:rPr>
              <a:t>significantly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rgbClr val="FFFF00"/>
                </a:solidFill>
              </a:rPr>
              <a:t>different</a:t>
            </a:r>
            <a:r>
              <a:rPr lang="en-US" sz="2400" dirty="0">
                <a:solidFill>
                  <a:schemeClr val="bg1"/>
                </a:solidFill>
              </a:rPr>
              <a:t> from others.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53AB45-5D32-3447-BD58-C1E90BC93C5F}"/>
              </a:ext>
            </a:extLst>
          </p:cNvPr>
          <p:cNvSpPr txBox="1"/>
          <p:nvPr/>
        </p:nvSpPr>
        <p:spPr>
          <a:xfrm>
            <a:off x="6096000" y="2767989"/>
            <a:ext cx="56343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Healthcare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Smart Home Safety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Fraud Detection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And many other domains..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FAB9ECF-63CB-4E4C-A88F-5C6A10255E4D}"/>
              </a:ext>
            </a:extLst>
          </p:cNvPr>
          <p:cNvSpPr/>
          <p:nvPr/>
        </p:nvSpPr>
        <p:spPr>
          <a:xfrm>
            <a:off x="5693434" y="2164657"/>
            <a:ext cx="4175184" cy="801970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Automated Surveillance</a:t>
            </a:r>
          </a:p>
        </p:txBody>
      </p:sp>
    </p:spTree>
    <p:extLst>
      <p:ext uri="{BB962C8B-B14F-4D97-AF65-F5344CB8AC3E}">
        <p14:creationId xmlns:p14="http://schemas.microsoft.com/office/powerpoint/2010/main" val="1444224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DB0D1-8A3F-0342-83F1-C16CEA9A6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July 15 coup attempt 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00FCEBB-8233-AD49-8E3C-6CFB2E3CE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531418"/>
            <a:ext cx="7188199" cy="37917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C0DD17-3CE4-274E-9356-FECA2C2E99AB}"/>
              </a:ext>
            </a:extLst>
          </p:cNvPr>
          <p:cNvSpPr txBox="1"/>
          <p:nvPr/>
        </p:nvSpPr>
        <p:spPr>
          <a:xfrm>
            <a:off x="4038600" y="5905930"/>
            <a:ext cx="197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 Trends: </a:t>
            </a:r>
            <a:r>
              <a:rPr lang="en-US" dirty="0">
                <a:hlinkClick r:id="rId3"/>
              </a:rPr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87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438C08-0FFD-084F-927E-ED84A3F6D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USD/TRY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C16DEA-CBA4-F645-AADF-AADAA127F068}"/>
              </a:ext>
            </a:extLst>
          </p:cNvPr>
          <p:cNvSpPr txBox="1"/>
          <p:nvPr/>
        </p:nvSpPr>
        <p:spPr>
          <a:xfrm>
            <a:off x="4038600" y="5969479"/>
            <a:ext cx="141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Investing </a:t>
            </a:r>
            <a:r>
              <a:rPr lang="en-US" dirty="0">
                <a:hlinkClick r:id="rId2"/>
              </a:rPr>
              <a:t>link</a:t>
            </a:r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238411E-E913-454C-A90D-C8ADEE4140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04417" y="1614302"/>
            <a:ext cx="7975600" cy="3746500"/>
          </a:xfrm>
        </p:spPr>
      </p:pic>
    </p:spTree>
    <p:extLst>
      <p:ext uri="{BB962C8B-B14F-4D97-AF65-F5344CB8AC3E}">
        <p14:creationId xmlns:p14="http://schemas.microsoft.com/office/powerpoint/2010/main" val="940946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7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06341-ED11-7F4B-86B6-1449B6216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Method 1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265B8D2-012B-43E4-A76A-35D2A9939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Statistical Anomaly Detection</a:t>
            </a:r>
          </a:p>
        </p:txBody>
      </p:sp>
      <p:cxnSp>
        <p:nvCxnSpPr>
          <p:cNvPr id="23" name="Straight Connector 19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D409DDF-FAF9-B241-BAA8-6B427E699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1794585"/>
            <a:ext cx="6553545" cy="327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479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13829F-A04B-1447-8B14-0B3E3A09D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Toy Data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0E0F7FA9-BBED-3944-8B24-37BC343BA2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3588984"/>
            <a:ext cx="11496821" cy="18394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E04001-5B06-ED47-BDF9-5F262C69CEB8}"/>
              </a:ext>
            </a:extLst>
          </p:cNvPr>
          <p:cNvSpPr txBox="1"/>
          <p:nvPr/>
        </p:nvSpPr>
        <p:spPr>
          <a:xfrm>
            <a:off x="7924585" y="1500238"/>
            <a:ext cx="2080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Contextual Anomaly</a:t>
            </a:r>
          </a:p>
        </p:txBody>
      </p:sp>
    </p:spTree>
    <p:extLst>
      <p:ext uri="{BB962C8B-B14F-4D97-AF65-F5344CB8AC3E}">
        <p14:creationId xmlns:p14="http://schemas.microsoft.com/office/powerpoint/2010/main" val="300838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6F79B0DD-2C63-4EE5-804F-B8E391FC1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27DB8AB-CD55-4C8F-9043-52652B892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6"/>
            <a:ext cx="5364255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3059C5A-91CB-4024-9B4E-20082E25C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643466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9D158F1-5DAF-634A-824E-06DB7CC1D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680" y="1587043"/>
            <a:ext cx="4733982" cy="816612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184884BF-A898-4EFF-9504-E13EBE3FF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3514513"/>
            <a:ext cx="5364255" cy="270340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B32D337-FDA6-4468-ADB1-7038E5FC0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3514513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Content Placeholder 4">
            <a:extLst>
              <a:ext uri="{FF2B5EF4-FFF2-40B4-BE49-F238E27FC236}">
                <a16:creationId xmlns:a16="http://schemas.microsoft.com/office/drawing/2014/main" id="{18B0F337-720E-3A45-BFB1-E9BAC6E3F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68338" y="1587043"/>
            <a:ext cx="4733982" cy="7692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18A609-73CB-344A-B9B8-106285587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9680" y="4293837"/>
            <a:ext cx="4733982" cy="7811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1DDDC6-3AF4-C14F-B5EB-BEECCA0E04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518" y="3866713"/>
            <a:ext cx="4720150" cy="140424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1C070B6-BC0E-EF4A-BDF2-050A405992F0}"/>
              </a:ext>
            </a:extLst>
          </p:cNvPr>
          <p:cNvSpPr txBox="1"/>
          <p:nvPr/>
        </p:nvSpPr>
        <p:spPr>
          <a:xfrm>
            <a:off x="4367873" y="1184170"/>
            <a:ext cx="1371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  <a:highlight>
                  <a:srgbClr val="000000"/>
                </a:highlight>
              </a:rPr>
              <a:t>1 - Moving average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F3A284-4D4C-934A-A267-94C44D752D1A}"/>
              </a:ext>
            </a:extLst>
          </p:cNvPr>
          <p:cNvSpPr txBox="1"/>
          <p:nvPr/>
        </p:nvSpPr>
        <p:spPr>
          <a:xfrm>
            <a:off x="8599033" y="1187188"/>
            <a:ext cx="2624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  <a:highlight>
                  <a:srgbClr val="000000"/>
                </a:highlight>
              </a:rPr>
              <a:t>2- Difference from the moving average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0E017E-7EC5-4040-B381-023B1932AD0F}"/>
              </a:ext>
            </a:extLst>
          </p:cNvPr>
          <p:cNvSpPr txBox="1"/>
          <p:nvPr/>
        </p:nvSpPr>
        <p:spPr>
          <a:xfrm>
            <a:off x="3811565" y="3613965"/>
            <a:ext cx="1874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  <a:highlight>
                  <a:srgbClr val="000000"/>
                </a:highlight>
              </a:rPr>
              <a:t>3 - Distribution of de-mean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63949B5-69A6-0345-9518-0AB59803D7D1}"/>
              </a:ext>
            </a:extLst>
          </p:cNvPr>
          <p:cNvCxnSpPr/>
          <p:nvPr/>
        </p:nvCxnSpPr>
        <p:spPr>
          <a:xfrm>
            <a:off x="5170715" y="4508887"/>
            <a:ext cx="0" cy="56605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578FC84-FB3B-DF40-B998-50D9D5650BCF}"/>
              </a:ext>
            </a:extLst>
          </p:cNvPr>
          <p:cNvSpPr txBox="1"/>
          <p:nvPr/>
        </p:nvSpPr>
        <p:spPr>
          <a:xfrm>
            <a:off x="8303504" y="3769553"/>
            <a:ext cx="292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  <a:highlight>
                  <a:srgbClr val="000000"/>
                </a:highlight>
              </a:rPr>
              <a:t>Result</a:t>
            </a:r>
            <a:r>
              <a:rPr lang="en-US" sz="1400" dirty="0">
                <a:solidFill>
                  <a:srgbClr val="FFFF00"/>
                </a:solidFill>
                <a:highlight>
                  <a:srgbClr val="000000"/>
                </a:highlight>
              </a:rPr>
              <a:t>: Captured Contextual Anomaly</a:t>
            </a:r>
          </a:p>
        </p:txBody>
      </p:sp>
    </p:spTree>
    <p:extLst>
      <p:ext uri="{BB962C8B-B14F-4D97-AF65-F5344CB8AC3E}">
        <p14:creationId xmlns:p14="http://schemas.microsoft.com/office/powerpoint/2010/main" val="1000656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55D7A7-F13F-2040-A833-19E4896F0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Method 2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15C8BAF-252A-4A09-8DC0-2E3D03BDC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Isolation Forest Algorithm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C31C585-F728-6E45-AC3A-9473D3672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1491484"/>
            <a:ext cx="6553545" cy="388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492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9A9450-FFDA-5443-991F-E2E4EFEF2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055" y="3176675"/>
            <a:ext cx="5294716" cy="86039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61C704F-CFFD-9C44-8F7B-D8C3AA6C87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7339" y="1694025"/>
            <a:ext cx="5487284" cy="921908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F7F06C-99A6-EE42-A78F-D64EC8F79A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804" y="3129267"/>
            <a:ext cx="5487287" cy="9483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D9B7E72-BA84-644A-BC04-CB475B554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291" y="4597314"/>
            <a:ext cx="5487288" cy="90449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14B063A-3DE3-254D-960B-40497AF99AB4}"/>
              </a:ext>
            </a:extLst>
          </p:cNvPr>
          <p:cNvSpPr txBox="1"/>
          <p:nvPr/>
        </p:nvSpPr>
        <p:spPr>
          <a:xfrm>
            <a:off x="4832330" y="1447359"/>
            <a:ext cx="11465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  <a:highlight>
                  <a:srgbClr val="000000"/>
                </a:highlight>
              </a:rPr>
              <a:t>2 random splits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62C7F8-E8ED-F544-895D-94BBE729E496}"/>
              </a:ext>
            </a:extLst>
          </p:cNvPr>
          <p:cNvSpPr txBox="1"/>
          <p:nvPr/>
        </p:nvSpPr>
        <p:spPr>
          <a:xfrm>
            <a:off x="4832330" y="2907103"/>
            <a:ext cx="11465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  <a:highlight>
                  <a:srgbClr val="000000"/>
                </a:highlight>
              </a:rPr>
              <a:t>7 random splits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69DAB1-C7D6-C448-B9C2-AF7DC93C710F}"/>
              </a:ext>
            </a:extLst>
          </p:cNvPr>
          <p:cNvSpPr txBox="1"/>
          <p:nvPr/>
        </p:nvSpPr>
        <p:spPr>
          <a:xfrm>
            <a:off x="4832330" y="4331201"/>
            <a:ext cx="11465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  <a:highlight>
                  <a:srgbClr val="000000"/>
                </a:highlight>
              </a:rPr>
              <a:t>6 random splits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A42BB4-6128-C441-A257-37E1848497E8}"/>
              </a:ext>
            </a:extLst>
          </p:cNvPr>
          <p:cNvSpPr txBox="1"/>
          <p:nvPr/>
        </p:nvSpPr>
        <p:spPr>
          <a:xfrm>
            <a:off x="6291400" y="2491604"/>
            <a:ext cx="46876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Since anomalies are significantly different from others, short number of splits is enough to isolate them.</a:t>
            </a:r>
          </a:p>
          <a:p>
            <a:r>
              <a:rPr lang="en-US" sz="1200" i="1" dirty="0"/>
              <a:t> </a:t>
            </a:r>
          </a:p>
          <a:p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5522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117</Words>
  <Application>Microsoft Macintosh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(Unsupervised) Anomaly Detection</vt:lpstr>
      <vt:lpstr>Anomaly</vt:lpstr>
      <vt:lpstr>July 15 coup attempt </vt:lpstr>
      <vt:lpstr>USD/TRY</vt:lpstr>
      <vt:lpstr>Method 1</vt:lpstr>
      <vt:lpstr>Toy Data</vt:lpstr>
      <vt:lpstr>PowerPoint Presentation</vt:lpstr>
      <vt:lpstr>Method 2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</dc:title>
  <dc:creator>Uzay Çetin</dc:creator>
  <cp:lastModifiedBy>Uzay Çetin</cp:lastModifiedBy>
  <cp:revision>24</cp:revision>
  <cp:lastPrinted>2018-11-21T12:57:18Z</cp:lastPrinted>
  <dcterms:created xsi:type="dcterms:W3CDTF">2018-11-21T08:22:54Z</dcterms:created>
  <dcterms:modified xsi:type="dcterms:W3CDTF">2018-11-21T13:15:12Z</dcterms:modified>
</cp:coreProperties>
</file>