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9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3" r:id="rId33"/>
    <p:sldId id="287" r:id="rId34"/>
    <p:sldId id="286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4817D-E33E-4019-9396-053CDDBF1E77}" type="datetimeFigureOut">
              <a:rPr lang="tr-TR" smtClean="0"/>
              <a:t>16.10.2017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C1B09-C4B8-4CB0-A910-EAFB81893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0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1B09-C4B8-4CB0-A910-EAFB8189338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927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1B09-C4B8-4CB0-A910-EAFB8189338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02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3C0-2C9B-4106-BE79-EB1432E5A495}" type="datetime1">
              <a:rPr lang="tr-TR" smtClean="0"/>
              <a:t>16.10.2017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21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8271-1457-4A42-AEB7-2505B27077B8}" type="datetime1">
              <a:rPr lang="tr-TR" smtClean="0"/>
              <a:t>16.10.2017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22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8C28-4267-4055-BF59-422D550BCD5F}" type="datetime1">
              <a:rPr lang="tr-TR" smtClean="0"/>
              <a:t>16.10.2017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05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7AB7-24AA-4576-AEFD-9126D5C014D3}" type="datetime1">
              <a:rPr lang="tr-TR" smtClean="0"/>
              <a:t>16.10.2017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19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ACAF-0899-40D4-B1AA-60F395BD29F8}" type="datetime1">
              <a:rPr lang="tr-TR" smtClean="0"/>
              <a:t>16.10.2017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12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3CC-DA07-4D0E-AB19-F20ADB91E2BD}" type="datetime1">
              <a:rPr lang="tr-TR" smtClean="0"/>
              <a:t>16.10.2017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6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FFEC-2878-4412-9C9F-2915C39174AF}" type="datetime1">
              <a:rPr lang="tr-TR" smtClean="0"/>
              <a:t>16.10.2017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35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38FB-C5FD-4DCE-9776-D3FCB9577889}" type="datetime1">
              <a:rPr lang="tr-TR" smtClean="0"/>
              <a:t>16.10.2017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10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1F4B-F45E-415E-9655-7CC87E4FA2C2}" type="datetime1">
              <a:rPr lang="tr-TR" smtClean="0"/>
              <a:t>16.10.2017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2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087D-387F-4286-9602-63F9ED16877D}" type="datetime1">
              <a:rPr lang="tr-TR" smtClean="0"/>
              <a:t>16.10.2017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03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A534-8912-4621-B8AC-B2C32F463DF6}" type="datetime1">
              <a:rPr lang="tr-TR" smtClean="0"/>
              <a:t>16.10.2017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78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9D238-3ABF-422D-8A8B-1B5AC239EF9B}" type="datetime1">
              <a:rPr lang="tr-TR" smtClean="0"/>
              <a:t>16.10.2017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A53E-A861-4D41-AB60-C9BD0064F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14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299784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LU Ayrışımı &amp; Determinantlar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524000" y="5635554"/>
            <a:ext cx="9144000" cy="91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Yrd. Doç. Dr. Meriç Çetin</a:t>
            </a:r>
          </a:p>
          <a:p>
            <a:r>
              <a:rPr lang="tr-TR" dirty="0" smtClean="0"/>
              <a:t>2017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75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64526"/>
            <a:ext cx="10515600" cy="5112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2x1  +  2x2  –  x3   =  2</a:t>
            </a:r>
          </a:p>
          <a:p>
            <a:pPr marL="0" indent="0">
              <a:buNone/>
            </a:pPr>
            <a:r>
              <a:rPr lang="tr-TR" dirty="0" smtClean="0"/>
              <a:t>4x1  +  3x2  +  x3   =  3</a:t>
            </a:r>
          </a:p>
          <a:p>
            <a:pPr marL="0" indent="0">
              <a:buNone/>
            </a:pPr>
            <a:r>
              <a:rPr lang="tr-TR" dirty="0" smtClean="0"/>
              <a:t>2x1  +  2x2  + 3x3  =  5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400" dirty="0" smtClean="0"/>
              <a:t>Sistemini 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tr-TR" sz="2400" dirty="0" smtClean="0"/>
              <a:t>‘Gauss Eliminasyon’ yöntemi </a:t>
            </a:r>
            <a:r>
              <a:rPr lang="tr-TR" sz="2400" dirty="0"/>
              <a:t>ile  MATLAB ortamında çözünüz</a:t>
            </a:r>
            <a:r>
              <a:rPr lang="tr-TR" sz="2400" dirty="0" smtClean="0"/>
              <a:t>.</a:t>
            </a:r>
          </a:p>
          <a:p>
            <a:pPr marL="514350" indent="-514350">
              <a:buAutoNum type="alphaLcParenR"/>
            </a:pPr>
            <a:r>
              <a:rPr lang="tr-TR" sz="2400" dirty="0" smtClean="0"/>
              <a:t>‘LU-ayrışımı’ ile MATLAB ortamında çözünüz.</a:t>
            </a:r>
          </a:p>
          <a:p>
            <a:pPr marL="514350" indent="-514350">
              <a:buAutoNum type="alphaLcParenR"/>
            </a:pPr>
            <a:r>
              <a:rPr lang="tr-TR" sz="2400" dirty="0" smtClean="0"/>
              <a:t>Her iki yöntemin çözüm zamanlarını (</a:t>
            </a:r>
            <a:r>
              <a:rPr lang="tr-TR" sz="2400" dirty="0" err="1" smtClean="0"/>
              <a:t>computational</a:t>
            </a:r>
            <a:r>
              <a:rPr lang="tr-TR" sz="2400" dirty="0" smtClean="0"/>
              <a:t> time) karşılaştırınız/belirtiniz.</a:t>
            </a:r>
          </a:p>
          <a:p>
            <a:pPr marL="514350" indent="-514350">
              <a:buAutoNum type="alphaLcParenR"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Not</a:t>
            </a:r>
            <a:r>
              <a:rPr lang="tr-TR" dirty="0"/>
              <a:t>: </a:t>
            </a:r>
            <a:r>
              <a:rPr lang="tr-TR" u="sng" dirty="0" smtClean="0"/>
              <a:t>MATLAB hazır fonksiyonları kesinlikle kullanılmayacaktır. </a:t>
            </a:r>
            <a:r>
              <a:rPr lang="tr-TR" dirty="0" smtClean="0"/>
              <a:t>Gauss Eliminasyonu </a:t>
            </a:r>
            <a:r>
              <a:rPr lang="tr-TR" dirty="0" smtClean="0"/>
              <a:t>ve LU-ayrışımı yöntemleri için ayrı ayrı kendi algoritmalarınıza dayanan fonksiyonlar oluşturunuz. Kendi fonksiyonlarınızın girilen herhangi bir </a:t>
            </a:r>
            <a:r>
              <a:rPr lang="tr-TR" dirty="0" err="1" smtClean="0"/>
              <a:t>Ax</a:t>
            </a:r>
            <a:r>
              <a:rPr lang="tr-TR" dirty="0" smtClean="0"/>
              <a:t>=b sistemi için çalışıp çalışmadığını </a:t>
            </a:r>
            <a:r>
              <a:rPr lang="tr-TR" u="sng" dirty="0" smtClean="0"/>
              <a:t>mutlaka test ediniz.</a:t>
            </a:r>
            <a:endParaRPr lang="tr-TR" u="sng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38200" y="157541"/>
            <a:ext cx="10515600" cy="70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>
                <a:solidFill>
                  <a:srgbClr val="C00000"/>
                </a:solidFill>
              </a:rPr>
              <a:t>Ödev 4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İ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63" y="75653"/>
            <a:ext cx="2819637" cy="2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uss elimination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82" y="357295"/>
            <a:ext cx="2026181" cy="2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8768444" y="205436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>
                <a:solidFill>
                  <a:srgbClr val="C00000"/>
                </a:solidFill>
              </a:rPr>
              <a:t>Gauss</a:t>
            </a:r>
          </a:p>
        </p:txBody>
      </p:sp>
      <p:sp>
        <p:nvSpPr>
          <p:cNvPr id="8" name="Şeritli Sağ Ok 7"/>
          <p:cNvSpPr/>
          <p:nvPr/>
        </p:nvSpPr>
        <p:spPr>
          <a:xfrm rot="8846763">
            <a:off x="4220884" y="587436"/>
            <a:ext cx="1931431" cy="1081712"/>
          </a:xfrm>
          <a:prstGeom prst="stripedRightArrow">
            <a:avLst>
              <a:gd name="adj1" fmla="val 62942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299784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Determinantlar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6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305050" cy="285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0954"/>
            <a:ext cx="10325669" cy="21180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96" y="3069040"/>
            <a:ext cx="9871373" cy="3604715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12</a:t>
            </a:fld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838200" y="1323833"/>
            <a:ext cx="4702791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43419" cy="142420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287"/>
            <a:ext cx="9780404" cy="427262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7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926"/>
            <a:ext cx="9907859" cy="191560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0189"/>
            <a:ext cx="9907859" cy="3344853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14</a:t>
            </a:fld>
            <a:endParaRPr lang="tr-TR"/>
          </a:p>
        </p:txBody>
      </p:sp>
      <p:cxnSp>
        <p:nvCxnSpPr>
          <p:cNvPr id="8" name="Düz Bağlayıcı 7"/>
          <p:cNvCxnSpPr/>
          <p:nvPr/>
        </p:nvCxnSpPr>
        <p:spPr>
          <a:xfrm>
            <a:off x="4299045" y="3998794"/>
            <a:ext cx="22791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255"/>
            <a:ext cx="6942391" cy="91093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001117" cy="3278638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0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124"/>
            <a:ext cx="2113437" cy="36150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027906"/>
            <a:ext cx="10340210" cy="292994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19" y="4264440"/>
            <a:ext cx="10525481" cy="1098432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4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9419"/>
            <a:ext cx="9232361" cy="410163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0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150"/>
            <a:ext cx="9899624" cy="432491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18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4217159" y="438150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(Keyfi)</a:t>
            </a:r>
            <a:endParaRPr lang="tr-T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4554740" cy="4443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5"/>
            <a:ext cx="8490580" cy="44436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770" y="1690686"/>
            <a:ext cx="7268571" cy="4348447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4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90393"/>
            <a:ext cx="10515600" cy="781287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LU Ayrışımı (Çarpanlara Ayırma)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4161"/>
            <a:ext cx="9223876" cy="20531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8780"/>
            <a:ext cx="9223876" cy="151603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6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94"/>
            <a:ext cx="9943531" cy="16914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3956"/>
            <a:ext cx="6898535" cy="182451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7528"/>
            <a:ext cx="7473287" cy="1981174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190741" cy="177912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05156"/>
            <a:ext cx="10229979" cy="7064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681" y="4001294"/>
            <a:ext cx="8725576" cy="1255855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7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06"/>
            <a:ext cx="9384021" cy="12528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99" y="1467251"/>
            <a:ext cx="9058771" cy="292723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981" y="4498298"/>
            <a:ext cx="9432206" cy="1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109"/>
            <a:ext cx="10566361" cy="369555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38588"/>
            <a:ext cx="8414983" cy="16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51662" cy="35517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1337"/>
            <a:ext cx="8961360" cy="9591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5325397"/>
            <a:ext cx="7772400" cy="4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75887" cy="11249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1205"/>
            <a:ext cx="9213144" cy="20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650019" cy="78959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6238"/>
            <a:ext cx="10148248" cy="39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561394" cy="550418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684896" y="419715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(Keyfi)</a:t>
            </a:r>
            <a:endParaRPr lang="tr-T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2528853" cy="3556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83833"/>
            <a:ext cx="10286645" cy="51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29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172415" cy="47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55" y="2712922"/>
            <a:ext cx="6972940" cy="371470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5" y="162998"/>
            <a:ext cx="7822915" cy="2549924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1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6456"/>
            <a:ext cx="9547746" cy="48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30134" cy="53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5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82970" cy="560627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944140" y="474309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(Keyfi)</a:t>
            </a:r>
            <a:endParaRPr lang="tr-T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417780" cy="39241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10544042" cy="29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18106" cy="39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8" y="378773"/>
            <a:ext cx="7033536" cy="21423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1858"/>
            <a:ext cx="10536831" cy="265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861645" cy="54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63095"/>
            <a:ext cx="8828539" cy="5117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809831"/>
            <a:ext cx="8210266" cy="25068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0" y="3529012"/>
            <a:ext cx="706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90" y="441325"/>
            <a:ext cx="9440330" cy="40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39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53418" cy="41400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5196"/>
            <a:ext cx="7582469" cy="366374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82" y="4578938"/>
            <a:ext cx="10202839" cy="145955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910" y="129381"/>
            <a:ext cx="2325593" cy="23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5" y="187098"/>
            <a:ext cx="8644727" cy="14010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144" y="3571074"/>
            <a:ext cx="6295711" cy="31191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276" y="1337724"/>
            <a:ext cx="5429250" cy="2247900"/>
          </a:xfrm>
          <a:prstGeom prst="rect">
            <a:avLst/>
          </a:prstGeom>
        </p:spPr>
      </p:pic>
      <p:cxnSp>
        <p:nvCxnSpPr>
          <p:cNvPr id="9" name="Dirsek Bağlayıcısı 8"/>
          <p:cNvCxnSpPr/>
          <p:nvPr/>
        </p:nvCxnSpPr>
        <p:spPr>
          <a:xfrm rot="5400000">
            <a:off x="6865023" y="2975014"/>
            <a:ext cx="2674564" cy="2565779"/>
          </a:xfrm>
          <a:prstGeom prst="bentConnector3">
            <a:avLst>
              <a:gd name="adj1" fmla="val 100007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2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40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077501" cy="24438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35" y="3036971"/>
            <a:ext cx="7549629" cy="29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41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700"/>
            <a:ext cx="10376302" cy="34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436258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 </a:t>
            </a:r>
            <a:r>
              <a:rPr lang="tr-TR" sz="4400" b="1" dirty="0" smtClean="0">
                <a:sym typeface="Wingdings" panose="05000000000000000000" pitchFamily="2" charset="2"/>
              </a:rPr>
              <a:t> </a:t>
            </a:r>
            <a:r>
              <a:rPr lang="tr-TR" sz="4400" b="1" dirty="0" smtClean="0"/>
              <a:t>LU Ayrışımı</a:t>
            </a:r>
            <a:endParaRPr lang="tr-TR" sz="44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9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365"/>
            <a:ext cx="2969524" cy="13651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502"/>
            <a:ext cx="7746242" cy="33005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538" y="4834075"/>
            <a:ext cx="8578602" cy="1046171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1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89932"/>
            <a:ext cx="9923366" cy="42870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2724"/>
            <a:ext cx="9769957" cy="1229192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7</a:t>
            </a:fld>
            <a:endParaRPr lang="tr-TR"/>
          </a:p>
        </p:txBody>
      </p:sp>
      <p:cxnSp>
        <p:nvCxnSpPr>
          <p:cNvPr id="8" name="Düz Bağlayıcı 7"/>
          <p:cNvCxnSpPr/>
          <p:nvPr/>
        </p:nvCxnSpPr>
        <p:spPr>
          <a:xfrm flipV="1">
            <a:off x="3398293" y="655093"/>
            <a:ext cx="1774208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V="1">
            <a:off x="838198" y="3687171"/>
            <a:ext cx="1774208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V="1">
            <a:off x="9473822" y="3261815"/>
            <a:ext cx="1287743" cy="1592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5805"/>
            <a:ext cx="10295543" cy="2164704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/>
          <a:lstStyle/>
          <a:p>
            <a:r>
              <a:rPr lang="tr-TR" dirty="0" smtClean="0"/>
              <a:t>LU Ayrışımı kullanarak aşağıdaki lineer sistemi çözünüz.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652" y="2015462"/>
            <a:ext cx="5842941" cy="21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175</Words>
  <Application>Microsoft Office PowerPoint</Application>
  <PresentationFormat>Geniş ekran</PresentationFormat>
  <Paragraphs>68</Paragraphs>
  <Slides>41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Teması</vt:lpstr>
      <vt:lpstr>LU Ayrışımı &amp; Determinantlar</vt:lpstr>
      <vt:lpstr>LU Ayrışımı (Çarpanlara Ayırma)</vt:lpstr>
      <vt:lpstr>PowerPoint Sunusu</vt:lpstr>
      <vt:lpstr>PowerPoint Sunusu</vt:lpstr>
      <vt:lpstr>Örnek  LU Ayrışımı</vt:lpstr>
      <vt:lpstr>PowerPoint Sunusu</vt:lpstr>
      <vt:lpstr>PowerPoint Sunusu</vt:lpstr>
      <vt:lpstr>PowerPoint Sunusu</vt:lpstr>
      <vt:lpstr>Örnek</vt:lpstr>
      <vt:lpstr>PowerPoint Sunusu</vt:lpstr>
      <vt:lpstr>Determinantlar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DETERMİNANTLAR</dc:title>
  <dc:creator>Pau</dc:creator>
  <cp:lastModifiedBy>Pau</cp:lastModifiedBy>
  <cp:revision>58</cp:revision>
  <dcterms:created xsi:type="dcterms:W3CDTF">2017-10-14T06:02:09Z</dcterms:created>
  <dcterms:modified xsi:type="dcterms:W3CDTF">2017-10-16T06:48:28Z</dcterms:modified>
</cp:coreProperties>
</file>