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7BB-8AF0-450F-8118-723DB7A1B822}" type="datetimeFigureOut">
              <a:rPr lang="tr-TR" smtClean="0"/>
              <a:t>22.10.2017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5752-8285-41EB-A4C2-89B7116DBB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433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7BB-8AF0-450F-8118-723DB7A1B822}" type="datetimeFigureOut">
              <a:rPr lang="tr-TR" smtClean="0"/>
              <a:t>22.10.2017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5752-8285-41EB-A4C2-89B7116DBB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785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7BB-8AF0-450F-8118-723DB7A1B822}" type="datetimeFigureOut">
              <a:rPr lang="tr-TR" smtClean="0"/>
              <a:t>22.10.2017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5752-8285-41EB-A4C2-89B7116DBB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81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7BB-8AF0-450F-8118-723DB7A1B822}" type="datetimeFigureOut">
              <a:rPr lang="tr-TR" smtClean="0"/>
              <a:t>22.10.2017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5752-8285-41EB-A4C2-89B7116DBB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24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7BB-8AF0-450F-8118-723DB7A1B822}" type="datetimeFigureOut">
              <a:rPr lang="tr-TR" smtClean="0"/>
              <a:t>22.10.2017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5752-8285-41EB-A4C2-89B7116DBB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93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7BB-8AF0-450F-8118-723DB7A1B822}" type="datetimeFigureOut">
              <a:rPr lang="tr-TR" smtClean="0"/>
              <a:t>22.10.2017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5752-8285-41EB-A4C2-89B7116DBB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25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7BB-8AF0-450F-8118-723DB7A1B822}" type="datetimeFigureOut">
              <a:rPr lang="tr-TR" smtClean="0"/>
              <a:t>22.10.2017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5752-8285-41EB-A4C2-89B7116DBB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44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7BB-8AF0-450F-8118-723DB7A1B822}" type="datetimeFigureOut">
              <a:rPr lang="tr-TR" smtClean="0"/>
              <a:t>22.10.2017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5752-8285-41EB-A4C2-89B7116DBB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382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7BB-8AF0-450F-8118-723DB7A1B822}" type="datetimeFigureOut">
              <a:rPr lang="tr-TR" smtClean="0"/>
              <a:t>22.10.2017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5752-8285-41EB-A4C2-89B7116DBB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3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7BB-8AF0-450F-8118-723DB7A1B822}" type="datetimeFigureOut">
              <a:rPr lang="tr-TR" smtClean="0"/>
              <a:t>22.10.2017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5752-8285-41EB-A4C2-89B7116DBB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123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E7BB-8AF0-450F-8118-723DB7A1B822}" type="datetimeFigureOut">
              <a:rPr lang="tr-TR" smtClean="0"/>
              <a:t>22.10.2017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5752-8285-41EB-A4C2-89B7116DBB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12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FE7BB-8AF0-450F-8118-723DB7A1B822}" type="datetimeFigureOut">
              <a:rPr lang="tr-TR" smtClean="0"/>
              <a:t>22.10.2017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65752-8285-41EB-A4C2-89B7116DBB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233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Ders 1:5 Tekrarıdır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00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0844"/>
            <a:ext cx="6763603" cy="56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6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7459639" cy="49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67519"/>
            <a:ext cx="7323161" cy="56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8483221" cy="56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9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032845" cy="543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8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0869"/>
            <a:ext cx="8387687" cy="561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6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7519"/>
            <a:ext cx="8196618" cy="55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18946" cy="56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94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541525" cy="55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6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7746242" cy="57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6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3062"/>
            <a:ext cx="8906301" cy="51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9419"/>
            <a:ext cx="7650707" cy="56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80" y="105814"/>
            <a:ext cx="6894005" cy="345962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740" y="3752052"/>
            <a:ext cx="6830824" cy="25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132880" cy="55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8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019197" cy="571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64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73537" cy="57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6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7648883" cy="51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0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5499" y="4232981"/>
            <a:ext cx="6802061" cy="231794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97" y="146762"/>
            <a:ext cx="6367819" cy="42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5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8718657" cy="53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51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360391" cy="54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1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9419"/>
            <a:ext cx="7500582" cy="56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6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5206"/>
            <a:ext cx="7910015" cy="57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40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828413" cy="55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38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0" y="52610"/>
            <a:ext cx="8524165" cy="391467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167" y="3855588"/>
            <a:ext cx="9797299" cy="232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8312"/>
            <a:ext cx="9111018" cy="53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5" y="133228"/>
            <a:ext cx="8005549" cy="63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626"/>
            <a:ext cx="9008451" cy="288270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7" y="3109267"/>
            <a:ext cx="9026468" cy="93687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675" y="3843584"/>
            <a:ext cx="4792496" cy="24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5" y="133113"/>
            <a:ext cx="7896367" cy="61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1" y="187704"/>
            <a:ext cx="8485318" cy="17209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1749"/>
            <a:ext cx="8553475" cy="158460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4001294"/>
            <a:ext cx="8519397" cy="17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718"/>
            <a:ext cx="7991901" cy="432348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38255"/>
            <a:ext cx="8701585" cy="14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9" y="49181"/>
            <a:ext cx="4437442" cy="365057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9" y="3834688"/>
            <a:ext cx="4187557" cy="75096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704" y="4099464"/>
            <a:ext cx="6952096" cy="16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369"/>
            <a:ext cx="8223913" cy="57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6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678003" cy="58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5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7541525" cy="55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6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99861"/>
            <a:ext cx="7132093" cy="52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79672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7202604" cy="53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</Words>
  <Application>Microsoft Office PowerPoint</Application>
  <PresentationFormat>Geniş ekran</PresentationFormat>
  <Paragraphs>1</Paragraphs>
  <Slides>38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Teması</vt:lpstr>
      <vt:lpstr>Ders 1:5 Tekrarıdır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Pau</dc:creator>
  <cp:lastModifiedBy>Pau</cp:lastModifiedBy>
  <cp:revision>9</cp:revision>
  <dcterms:created xsi:type="dcterms:W3CDTF">2017-10-22T19:51:46Z</dcterms:created>
  <dcterms:modified xsi:type="dcterms:W3CDTF">2017-10-22T20:51:41Z</dcterms:modified>
</cp:coreProperties>
</file>