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4" r:id="rId22"/>
    <p:sldId id="276" r:id="rId23"/>
    <p:sldId id="278" r:id="rId24"/>
    <p:sldId id="282" r:id="rId25"/>
    <p:sldId id="283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1C5-79D1-4426-9F82-411A5FD477FE}" type="datetimeFigureOut">
              <a:rPr lang="tr-TR" smtClean="0"/>
              <a:t>23.10.2017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576F-07BD-425F-8F2E-1EB6F7CC61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E576F-07BD-425F-8F2E-1EB6F7CC61F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21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E576F-07BD-425F-8F2E-1EB6F7CC61F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6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A91F-8C5C-4B3D-92FD-1AC6ED233FB7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94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39A-B064-46BF-BE78-F5F937D56D69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2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5909-FB22-48AD-B9A7-26B707FEC5B1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7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4923-39CD-468D-94DE-2CB657BF55A9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4378-5F96-4F65-8666-7870BA4DBE56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3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419C-6C25-4876-AA69-9F125376A1C6}" type="datetime1">
              <a:rPr lang="tr-TR" smtClean="0"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5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589-3288-42F7-9E26-1B87EBF8CBF7}" type="datetime1">
              <a:rPr lang="tr-TR" smtClean="0"/>
              <a:t>23.10.2017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26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4B7C-EF04-4EE7-B4A6-49D40BB359FF}" type="datetime1">
              <a:rPr lang="tr-TR" smtClean="0"/>
              <a:t>23.10.2017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1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FA2-8F4B-4672-9434-5867533AD066}" type="datetime1">
              <a:rPr lang="tr-TR" smtClean="0"/>
              <a:t>23.10.2017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8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28DE-4058-4AE9-B84D-CDE082C619F6}" type="datetime1">
              <a:rPr lang="tr-TR" smtClean="0"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61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8EE-21D6-4225-B4E8-8E971D0CFC8E}" type="datetime1">
              <a:rPr lang="tr-TR" smtClean="0"/>
              <a:t>23.10.2017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0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2B93-E73C-4B0B-9EA2-711E4E790D4F}" type="datetime1">
              <a:rPr lang="tr-TR" smtClean="0"/>
              <a:t>23.10.2017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A8E3-8E7B-4D5C-9053-3BE2EDF56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6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                 Reel Vektör Uzayları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3189027" y="5623541"/>
            <a:ext cx="8164773" cy="91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Yrd. Doç. Dr. Meriç Çetin</a:t>
            </a:r>
          </a:p>
          <a:p>
            <a:r>
              <a:rPr lang="tr-TR" dirty="0" smtClean="0"/>
              <a:t>2017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" y="116717"/>
            <a:ext cx="3423108" cy="67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6" y="378772"/>
            <a:ext cx="1485264" cy="4614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315"/>
            <a:ext cx="7772400" cy="42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660"/>
            <a:ext cx="9882156" cy="8319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057673"/>
            <a:ext cx="9667875" cy="26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603"/>
            <a:ext cx="8300536" cy="23757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61" y="3436336"/>
            <a:ext cx="8155675" cy="11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380260" cy="46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88208" cy="41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325"/>
            <a:ext cx="8783472" cy="39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29253"/>
            <a:ext cx="10515600" cy="693207"/>
          </a:xfrm>
        </p:spPr>
        <p:txBody>
          <a:bodyPr>
            <a:no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Alt uzaylar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8332"/>
            <a:ext cx="10347422" cy="8256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0" y="2355739"/>
            <a:ext cx="10467278" cy="19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17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261"/>
            <a:ext cx="10343425" cy="41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2531"/>
            <a:ext cx="9984475" cy="58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1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Örnek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8537"/>
            <a:ext cx="9438564" cy="51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938132" cy="46531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476239" cy="1994208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21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1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Örnek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20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6220"/>
            <a:ext cx="8654610" cy="34519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46" y="4641676"/>
            <a:ext cx="9333932" cy="1232783"/>
          </a:xfrm>
          <a:prstGeom prst="rect">
            <a:avLst/>
          </a:prstGeom>
        </p:spPr>
      </p:pic>
      <p:sp>
        <p:nvSpPr>
          <p:cNvPr id="8" name="Komut Düğmesi: Yardım 7">
            <a:hlinkClick r:id="" action="ppaction://noaction" highlightClick="1"/>
          </p:cNvPr>
          <p:cNvSpPr/>
          <p:nvPr/>
        </p:nvSpPr>
        <p:spPr>
          <a:xfrm>
            <a:off x="10449345" y="4641676"/>
            <a:ext cx="927201" cy="945821"/>
          </a:xfrm>
          <a:prstGeom prst="actionButtonHel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1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C00000"/>
                </a:solidFill>
              </a:rPr>
              <a:t>Span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smtClean="0">
                <a:solidFill>
                  <a:srgbClr val="C00000"/>
                </a:solidFill>
              </a:rPr>
              <a:t>(Germe)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38" y="1052845"/>
            <a:ext cx="9274792" cy="22736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8" y="3525309"/>
            <a:ext cx="8359941" cy="2452830"/>
          </a:xfrm>
          <a:prstGeom prst="rect">
            <a:avLst/>
          </a:prstGeom>
        </p:spPr>
      </p:pic>
      <p:sp>
        <p:nvSpPr>
          <p:cNvPr id="7" name="Aşağı Ok 6"/>
          <p:cNvSpPr/>
          <p:nvPr/>
        </p:nvSpPr>
        <p:spPr>
          <a:xfrm rot="16200000">
            <a:off x="3367586" y="4152409"/>
            <a:ext cx="395785" cy="6482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5644"/>
            <a:ext cx="10215409" cy="104059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1207"/>
            <a:ext cx="10470117" cy="4245756"/>
          </a:xfrm>
          <a:prstGeom prst="rect">
            <a:avLst/>
          </a:prstGeom>
        </p:spPr>
      </p:pic>
      <p:sp>
        <p:nvSpPr>
          <p:cNvPr id="8" name="Komut Düğmesi: Yardım 7">
            <a:hlinkClick r:id="" action="ppaction://noaction" highlightClick="1"/>
          </p:cNvPr>
          <p:cNvSpPr/>
          <p:nvPr/>
        </p:nvSpPr>
        <p:spPr>
          <a:xfrm>
            <a:off x="11053609" y="653030"/>
            <a:ext cx="927201" cy="945821"/>
          </a:xfrm>
          <a:prstGeom prst="actionButtonHelp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6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1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Örnek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23</a:t>
            </a:fld>
            <a:endParaRPr lang="tr-TR"/>
          </a:p>
        </p:txBody>
      </p:sp>
      <p:sp>
        <p:nvSpPr>
          <p:cNvPr id="8" name="Komut Düğmesi: Yardım 7">
            <a:hlinkClick r:id="" action="ppaction://noaction" highlightClick="1"/>
          </p:cNvPr>
          <p:cNvSpPr/>
          <p:nvPr/>
        </p:nvSpPr>
        <p:spPr>
          <a:xfrm>
            <a:off x="10213248" y="2785580"/>
            <a:ext cx="927201" cy="945821"/>
          </a:xfrm>
          <a:prstGeom prst="actionButtonHelp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6" y="1373389"/>
            <a:ext cx="8956981" cy="42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3933"/>
            <a:ext cx="10303124" cy="178323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40" y="3093073"/>
            <a:ext cx="9880432" cy="1083149"/>
          </a:xfrm>
          <a:prstGeom prst="rect">
            <a:avLst/>
          </a:prstGeom>
        </p:spPr>
      </p:pic>
      <p:sp>
        <p:nvSpPr>
          <p:cNvPr id="8" name="Şeritli Sağ Ok 7"/>
          <p:cNvSpPr/>
          <p:nvPr/>
        </p:nvSpPr>
        <p:spPr>
          <a:xfrm>
            <a:off x="1241946" y="4568175"/>
            <a:ext cx="1583141" cy="116962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2825087" y="4891375"/>
            <a:ext cx="4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İSPATLAYARAK GÖSTERİNİZ!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5125"/>
            <a:ext cx="19621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65931"/>
            <a:ext cx="10603580" cy="7657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9218"/>
            <a:ext cx="9065953" cy="2141795"/>
          </a:xfrm>
          <a:prstGeom prst="rect">
            <a:avLst/>
          </a:prstGeom>
        </p:spPr>
      </p:pic>
      <p:sp>
        <p:nvSpPr>
          <p:cNvPr id="7" name="Komut Düğmesi: Yardım 6">
            <a:hlinkClick r:id="" action="ppaction://noaction" highlightClick="1"/>
          </p:cNvPr>
          <p:cNvSpPr/>
          <p:nvPr/>
        </p:nvSpPr>
        <p:spPr>
          <a:xfrm>
            <a:off x="6896843" y="4568166"/>
            <a:ext cx="927201" cy="945821"/>
          </a:xfrm>
          <a:prstGeom prst="actionButtonHel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15241"/>
            <a:ext cx="19621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838200" y="157541"/>
            <a:ext cx="10515600" cy="70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>
                <a:solidFill>
                  <a:srgbClr val="C00000"/>
                </a:solidFill>
              </a:rPr>
              <a:t>Ödev 5-a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A53E-A861-4D41-AB60-C9BD0064F241}" type="slidenum">
              <a:rPr lang="tr-TR" smtClean="0"/>
              <a:t>26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362"/>
            <a:ext cx="10472736" cy="44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2780709" cy="3690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0738"/>
            <a:ext cx="10266211" cy="7116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6214"/>
            <a:ext cx="10397999" cy="8039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071" y="3495996"/>
            <a:ext cx="4972588" cy="521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23" y="4367456"/>
            <a:ext cx="10279388" cy="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7772400" cy="15789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81" y="1870075"/>
            <a:ext cx="4604019" cy="216971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4360"/>
            <a:ext cx="7325739" cy="126002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468" y="5307703"/>
            <a:ext cx="4825117" cy="998300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5038705" y="6005015"/>
            <a:ext cx="707002" cy="30098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29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42"/>
            <a:ext cx="10080009" cy="26621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14" y="3062164"/>
            <a:ext cx="7462909" cy="347674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025288" y="3667044"/>
            <a:ext cx="15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Diğer bir gösterim</a:t>
            </a: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8" name="Şeritli Sağ Ok 7"/>
          <p:cNvSpPr/>
          <p:nvPr/>
        </p:nvSpPr>
        <p:spPr>
          <a:xfrm>
            <a:off x="1289997" y="4646135"/>
            <a:ext cx="1317721" cy="866790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9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68336" cy="4190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1935"/>
            <a:ext cx="10134600" cy="263185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90" y="3498731"/>
            <a:ext cx="4546481" cy="3359269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4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457075" cy="3019520"/>
          </a:xfrm>
          <a:prstGeom prst="rect">
            <a:avLst/>
          </a:prstGeom>
        </p:spPr>
      </p:pic>
      <p:sp>
        <p:nvSpPr>
          <p:cNvPr id="6" name="Komut Düğmesi: Yardım 5">
            <a:hlinkClick r:id="" action="ppaction://noaction" highlightClick="1"/>
          </p:cNvPr>
          <p:cNvSpPr/>
          <p:nvPr/>
        </p:nvSpPr>
        <p:spPr>
          <a:xfrm>
            <a:off x="8716080" y="3699981"/>
            <a:ext cx="927201" cy="945821"/>
          </a:xfrm>
          <a:prstGeom prst="actionButtonHelp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5392734" y="3925156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Lineer bağımlı mıdır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9029132" cy="230560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71533"/>
            <a:ext cx="8606052" cy="2481412"/>
          </a:xfrm>
          <a:prstGeom prst="rect">
            <a:avLst/>
          </a:prstGeom>
        </p:spPr>
      </p:pic>
      <p:sp>
        <p:nvSpPr>
          <p:cNvPr id="10" name="Şeritli Sağ Ok 9"/>
          <p:cNvSpPr/>
          <p:nvPr/>
        </p:nvSpPr>
        <p:spPr>
          <a:xfrm rot="10800000">
            <a:off x="5270593" y="4948444"/>
            <a:ext cx="961884" cy="591073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6232477" y="4972504"/>
            <a:ext cx="296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Bakınız Ders 2, Slayt 5</a:t>
            </a:r>
            <a:endParaRPr lang="tr-TR" sz="2400" b="1" dirty="0">
              <a:solidFill>
                <a:srgbClr val="C00000"/>
              </a:solidFill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0" y="5753749"/>
            <a:ext cx="9307987" cy="46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6444"/>
            <a:ext cx="8879006" cy="2727340"/>
          </a:xfrm>
          <a:prstGeom prst="rect">
            <a:avLst/>
          </a:prstGeo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838200" y="495698"/>
            <a:ext cx="10515600" cy="70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>
                <a:solidFill>
                  <a:srgbClr val="C00000"/>
                </a:solidFill>
              </a:rPr>
              <a:t>Ödev 5-b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023582" y="4995081"/>
            <a:ext cx="612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Ödev Teslimi: 30.10.2017 Saat 10.50 Ders Arası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58" y="4808636"/>
            <a:ext cx="8814378" cy="909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366126"/>
            <a:ext cx="10418697" cy="31376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125"/>
            <a:ext cx="1027657" cy="459166"/>
          </a:xfrm>
          <a:prstGeom prst="rect">
            <a:avLst/>
          </a:prstGeom>
        </p:spPr>
      </p:pic>
      <p:sp>
        <p:nvSpPr>
          <p:cNvPr id="9" name="Komut Düğmesi: Yardım 8">
            <a:hlinkClick r:id="" action="ppaction://noaction" highlightClick="1"/>
          </p:cNvPr>
          <p:cNvSpPr/>
          <p:nvPr/>
        </p:nvSpPr>
        <p:spPr>
          <a:xfrm>
            <a:off x="9980336" y="4772590"/>
            <a:ext cx="927201" cy="945821"/>
          </a:xfrm>
          <a:prstGeom prst="actionButtonHelp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7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1" y="365125"/>
            <a:ext cx="10694333" cy="51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51213" cy="38757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963399"/>
            <a:ext cx="9902021" cy="52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36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6" y="69837"/>
            <a:ext cx="10291581" cy="12815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6367"/>
            <a:ext cx="8453336" cy="124275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857" y="2792315"/>
            <a:ext cx="7708486" cy="37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394845" cy="122136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619" y="2296026"/>
            <a:ext cx="6598005" cy="70361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99" y="3586460"/>
            <a:ext cx="5330587" cy="543937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6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64" y="3469798"/>
            <a:ext cx="5144140" cy="301913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49" y="90692"/>
            <a:ext cx="10175542" cy="3244169"/>
          </a:xfrm>
          <a:prstGeom prst="rect">
            <a:avLst/>
          </a:prstGeom>
        </p:spPr>
      </p:pic>
      <p:sp>
        <p:nvSpPr>
          <p:cNvPr id="6" name="5-Nokta Yıldız 5"/>
          <p:cNvSpPr/>
          <p:nvPr/>
        </p:nvSpPr>
        <p:spPr>
          <a:xfrm>
            <a:off x="9689912" y="3307565"/>
            <a:ext cx="327546" cy="27443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138313" cy="575630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9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279"/>
            <a:ext cx="9127783" cy="570668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65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619699" cy="28014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48" y="3031996"/>
            <a:ext cx="3325971" cy="31449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66" y="3862317"/>
            <a:ext cx="3835101" cy="2025850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7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0660"/>
            <a:ext cx="2528249" cy="41190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8223913" cy="17186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661" y="2901888"/>
            <a:ext cx="3463475" cy="35276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149" y="3036342"/>
            <a:ext cx="3351805" cy="3526682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8E3-8E7B-4D5C-9053-3BE2EDF5649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4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87</Words>
  <Application>Microsoft Office PowerPoint</Application>
  <PresentationFormat>Geniş ekran</PresentationFormat>
  <Paragraphs>53</Paragraphs>
  <Slides>36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Teması</vt:lpstr>
      <vt:lpstr>                 Reel Vektör Uzayları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Alt uzaylar</vt:lpstr>
      <vt:lpstr>PowerPoint Sunusu</vt:lpstr>
      <vt:lpstr>PowerPoint Sunusu</vt:lpstr>
      <vt:lpstr>Örnek</vt:lpstr>
      <vt:lpstr>Örnek</vt:lpstr>
      <vt:lpstr>Span (Germe)</vt:lpstr>
      <vt:lpstr>PowerPoint Sunusu</vt:lpstr>
      <vt:lpstr>Örnek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Reel Vektör Uzayları </dc:title>
  <dc:creator>Pau</dc:creator>
  <cp:lastModifiedBy>Pau</cp:lastModifiedBy>
  <cp:revision>51</cp:revision>
  <dcterms:created xsi:type="dcterms:W3CDTF">2017-10-15T19:49:06Z</dcterms:created>
  <dcterms:modified xsi:type="dcterms:W3CDTF">2017-10-23T08:05:48Z</dcterms:modified>
</cp:coreProperties>
</file>