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A28B6-7123-43F4-9D09-FC1D11E83E5D}" type="datetimeFigureOut">
              <a:rPr lang="tr-TR" smtClean="0"/>
              <a:t>29.10.2017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77CF5-3227-4BF0-BF3A-BA8942778B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2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77CF5-3227-4BF0-BF3A-BA8942778BA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95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77CF5-3227-4BF0-BF3A-BA8942778BA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33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77CF5-3227-4BF0-BF3A-BA8942778BA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64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99C-112C-4741-B83B-30304B41C26F}" type="datetime1">
              <a:rPr lang="tr-TR" smtClean="0"/>
              <a:t>29.10.2017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3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1966-651F-4518-BE57-5B9B2CC5B8A4}" type="datetime1">
              <a:rPr lang="tr-TR" smtClean="0"/>
              <a:t>29.10.2017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347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8F50-8539-4D4F-97B0-01451C9D8864}" type="datetime1">
              <a:rPr lang="tr-TR" smtClean="0"/>
              <a:t>29.10.2017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530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765D-C1F3-450B-8D53-7AFBAB9862C4}" type="datetime1">
              <a:rPr lang="tr-TR" smtClean="0"/>
              <a:t>29.10.2017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16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784-3F17-42A8-A44A-A4851F137475}" type="datetime1">
              <a:rPr lang="tr-TR" smtClean="0"/>
              <a:t>29.10.2017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5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DA5-6D3B-43FA-8878-67033739E786}" type="datetime1">
              <a:rPr lang="tr-TR" smtClean="0"/>
              <a:t>29.10.2017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56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4F6-28E1-4F86-B8B1-A6B23FBC8872}" type="datetime1">
              <a:rPr lang="tr-TR" smtClean="0"/>
              <a:t>29.10.2017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03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717-4A4D-4344-97B2-A499A681243C}" type="datetime1">
              <a:rPr lang="tr-TR" smtClean="0"/>
              <a:t>29.10.2017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21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B75-DDE7-4A89-BE4C-ACF269C07DB8}" type="datetime1">
              <a:rPr lang="tr-TR" smtClean="0"/>
              <a:t>29.10.2017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38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6A9-A123-4E39-BAD6-652503C069AC}" type="datetime1">
              <a:rPr lang="tr-TR" smtClean="0"/>
              <a:t>29.10.2017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9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FD7-3915-43C0-82E5-A24C5A883E9F}" type="datetime1">
              <a:rPr lang="tr-TR" smtClean="0"/>
              <a:t>29.10.2017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42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CC6B-22A5-44BF-A3EB-1E682AA3CB14}" type="datetime1">
              <a:rPr lang="tr-TR" smtClean="0"/>
              <a:t>29.10.2017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2CB0-22EE-4382-BA7C-38C3F0440B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78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3999" y="1627331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Reel Vektör Uzayları </a:t>
            </a:r>
            <a:r>
              <a:rPr lang="tr-TR" sz="3200" b="1" dirty="0" smtClean="0"/>
              <a:t>(Devam)</a:t>
            </a:r>
            <a:br>
              <a:rPr lang="tr-TR" sz="3200" b="1" dirty="0" smtClean="0"/>
            </a:br>
            <a:r>
              <a:rPr lang="tr-TR" sz="4000" b="1" dirty="0" smtClean="0">
                <a:solidFill>
                  <a:srgbClr val="C00000"/>
                </a:solidFill>
              </a:rPr>
              <a:t>Baz ve Boyut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013613" y="5732723"/>
            <a:ext cx="8164773" cy="91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Yrd. Doç. Dr. Meriç Çetin</a:t>
            </a:r>
          </a:p>
          <a:p>
            <a:r>
              <a:rPr lang="tr-TR" dirty="0" smtClean="0"/>
              <a:t>2017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6994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Boyut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1917"/>
            <a:ext cx="9832885" cy="16241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9912"/>
            <a:ext cx="9165609" cy="3550414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6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8773"/>
            <a:ext cx="10321613" cy="77348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22" y="1548529"/>
            <a:ext cx="10270898" cy="115389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906" y="2808014"/>
            <a:ext cx="8356198" cy="107781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22" y="4501258"/>
            <a:ext cx="10283576" cy="748127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1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43149" cy="117751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16" y="2128164"/>
            <a:ext cx="10319116" cy="79767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87677"/>
            <a:ext cx="8319077" cy="1466460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57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365125"/>
            <a:ext cx="9776513" cy="3101406"/>
          </a:xfrm>
          <a:prstGeom prst="rect">
            <a:avLst/>
          </a:prstGeom>
        </p:spPr>
      </p:pic>
      <p:sp>
        <p:nvSpPr>
          <p:cNvPr id="5" name="Komut Düğmesi: Yardım 4">
            <a:hlinkClick r:id="" action="ppaction://noaction" highlightClick="1"/>
          </p:cNvPr>
          <p:cNvSpPr/>
          <p:nvPr/>
        </p:nvSpPr>
        <p:spPr>
          <a:xfrm>
            <a:off x="9740798" y="3466531"/>
            <a:ext cx="927201" cy="945821"/>
          </a:xfrm>
          <a:prstGeom prst="actionButtonHelp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Koordinatlar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4459"/>
            <a:ext cx="10189191" cy="477112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14</a:t>
            </a:fld>
            <a:endParaRPr lang="tr-TR"/>
          </a:p>
        </p:txBody>
      </p:sp>
      <p:cxnSp>
        <p:nvCxnSpPr>
          <p:cNvPr id="6" name="Düz Bağlayıcı 5"/>
          <p:cNvCxnSpPr/>
          <p:nvPr/>
        </p:nvCxnSpPr>
        <p:spPr>
          <a:xfrm>
            <a:off x="6867098" y="1639884"/>
            <a:ext cx="62779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09130" cy="4807376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8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38200" y="242294"/>
            <a:ext cx="10515600" cy="74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>
                <a:solidFill>
                  <a:srgbClr val="C00000"/>
                </a:solidFill>
              </a:rPr>
              <a:t>İzomorfizmler (</a:t>
            </a:r>
            <a:r>
              <a:rPr lang="tr-TR" b="1" dirty="0" err="1" smtClean="0">
                <a:solidFill>
                  <a:srgbClr val="C00000"/>
                </a:solidFill>
              </a:rPr>
              <a:t>Eşbiçimlilik</a:t>
            </a:r>
            <a:r>
              <a:rPr lang="tr-TR" b="1" dirty="0" smtClean="0">
                <a:solidFill>
                  <a:srgbClr val="C00000"/>
                </a:solidFill>
              </a:rPr>
              <a:t>)</a:t>
            </a:r>
            <a:endParaRPr lang="tr-TR" b="1" dirty="0">
              <a:solidFill>
                <a:srgbClr val="C0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2804"/>
            <a:ext cx="8592362" cy="2177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99" y="2855893"/>
            <a:ext cx="1741933" cy="804984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16</a:t>
            </a:fld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13417"/>
            <a:ext cx="8838063" cy="2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53216" cy="423331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17</a:t>
            </a:fld>
            <a:endParaRPr lang="tr-TR"/>
          </a:p>
        </p:txBody>
      </p:sp>
      <p:pic>
        <p:nvPicPr>
          <p:cNvPr id="6" name="Picture 4" descr="izomorfizm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67" y="1248456"/>
            <a:ext cx="3538633" cy="265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Yarım Çerçeve 6"/>
          <p:cNvSpPr/>
          <p:nvPr/>
        </p:nvSpPr>
        <p:spPr>
          <a:xfrm>
            <a:off x="1678676" y="1987431"/>
            <a:ext cx="354841" cy="1069667"/>
          </a:xfrm>
          <a:prstGeom prst="half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2797791" y="1050878"/>
            <a:ext cx="2634018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603"/>
            <a:ext cx="9465860" cy="48567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56" y="5075695"/>
            <a:ext cx="7539534" cy="1501134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18</a:t>
            </a:fld>
            <a:endParaRPr lang="tr-TR"/>
          </a:p>
        </p:txBody>
      </p:sp>
      <p:sp>
        <p:nvSpPr>
          <p:cNvPr id="7" name="Yarım Çerçeve 6"/>
          <p:cNvSpPr/>
          <p:nvPr/>
        </p:nvSpPr>
        <p:spPr>
          <a:xfrm>
            <a:off x="1986605" y="823406"/>
            <a:ext cx="409431" cy="715043"/>
          </a:xfrm>
          <a:prstGeom prst="half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9" name="Düz Bağlayıcı 8"/>
          <p:cNvCxnSpPr/>
          <p:nvPr/>
        </p:nvCxnSpPr>
        <p:spPr>
          <a:xfrm>
            <a:off x="838200" y="392421"/>
            <a:ext cx="114840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8395364" y="508823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</a:t>
            </a:r>
            <a:r>
              <a:rPr lang="tr-TR" b="1" baseline="-25000" dirty="0" smtClean="0">
                <a:solidFill>
                  <a:srgbClr val="C00000"/>
                </a:solidFill>
              </a:rPr>
              <a:t>1</a:t>
            </a:r>
            <a:r>
              <a:rPr lang="tr-TR" b="1" dirty="0" smtClean="0">
                <a:solidFill>
                  <a:srgbClr val="C00000"/>
                </a:solidFill>
              </a:rPr>
              <a:t>+a</a:t>
            </a:r>
            <a:r>
              <a:rPr lang="tr-TR" b="1" baseline="-25000" dirty="0" smtClean="0">
                <a:solidFill>
                  <a:srgbClr val="C00000"/>
                </a:solidFill>
              </a:rPr>
              <a:t>2</a:t>
            </a:r>
            <a:endParaRPr lang="tr-TR" b="1" baseline="-25000" dirty="0">
              <a:solidFill>
                <a:srgbClr val="C0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477252" y="636677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</a:t>
            </a:r>
            <a:r>
              <a:rPr lang="tr-TR" b="1" baseline="-25000" dirty="0" smtClean="0">
                <a:solidFill>
                  <a:srgbClr val="C00000"/>
                </a:solidFill>
              </a:rPr>
              <a:t>1</a:t>
            </a:r>
            <a:endParaRPr lang="tr-TR" b="1" baseline="-25000" dirty="0">
              <a:solidFill>
                <a:srgbClr val="C00000"/>
              </a:solidFill>
            </a:endParaRPr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8134058" y="5351969"/>
            <a:ext cx="288602" cy="32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H="1" flipV="1">
            <a:off x="8063129" y="6392834"/>
            <a:ext cx="359531" cy="14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3462"/>
            <a:ext cx="9051782" cy="4481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10438605" cy="16358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8656"/>
            <a:ext cx="10698500" cy="52784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461437"/>
            <a:ext cx="10515601" cy="2847718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7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614208"/>
            <a:ext cx="10515600" cy="562923"/>
          </a:xfrm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Baz (Taban)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8484"/>
            <a:ext cx="9124666" cy="1944995"/>
          </a:xfrm>
          <a:prstGeom prst="rect">
            <a:avLst/>
          </a:prstGeom>
        </p:spPr>
      </p:pic>
      <p:sp>
        <p:nvSpPr>
          <p:cNvPr id="5" name="Sol Ayraç 4"/>
          <p:cNvSpPr/>
          <p:nvPr/>
        </p:nvSpPr>
        <p:spPr>
          <a:xfrm rot="16200000">
            <a:off x="3825125" y="2729314"/>
            <a:ext cx="367813" cy="1835626"/>
          </a:xfrm>
          <a:prstGeom prst="leftBrace">
            <a:avLst>
              <a:gd name="adj1" fmla="val 8333"/>
              <a:gd name="adj2" fmla="val 51487"/>
            </a:avLst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</a:t>
            </a:fld>
            <a:endParaRPr lang="tr-TR"/>
          </a:p>
        </p:txBody>
      </p:sp>
      <p:sp>
        <p:nvSpPr>
          <p:cNvPr id="9" name="Sol Ayraç 8"/>
          <p:cNvSpPr/>
          <p:nvPr/>
        </p:nvSpPr>
        <p:spPr>
          <a:xfrm rot="16200000">
            <a:off x="4200438" y="1616012"/>
            <a:ext cx="367813" cy="2586253"/>
          </a:xfrm>
          <a:prstGeom prst="leftBrace">
            <a:avLst>
              <a:gd name="adj1" fmla="val 8333"/>
              <a:gd name="adj2" fmla="val 51487"/>
            </a:avLst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6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9719"/>
            <a:ext cx="8505855" cy="514700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701665"/>
            <a:ext cx="8255349" cy="49442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037230" y="31263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İspata devam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9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izomorfizm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37" y="3481789"/>
            <a:ext cx="4661763" cy="213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65126"/>
            <a:ext cx="7104796" cy="2470170"/>
          </a:xfrm>
          <a:prstGeom prst="rect">
            <a:avLst/>
          </a:prstGeom>
        </p:spPr>
      </p:pic>
      <p:pic>
        <p:nvPicPr>
          <p:cNvPr id="6" name="Picture 2" descr="İlgili re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91" y="2952426"/>
            <a:ext cx="3747725" cy="31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21</a:t>
            </a:fld>
            <a:endParaRPr lang="tr-TR"/>
          </a:p>
        </p:txBody>
      </p:sp>
      <p:sp>
        <p:nvSpPr>
          <p:cNvPr id="7" name="Yarım Çerçeve 6"/>
          <p:cNvSpPr/>
          <p:nvPr/>
        </p:nvSpPr>
        <p:spPr>
          <a:xfrm>
            <a:off x="1665027" y="1201004"/>
            <a:ext cx="226229" cy="1487606"/>
          </a:xfrm>
          <a:prstGeom prst="half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77" y="1898545"/>
            <a:ext cx="5857645" cy="43869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5124"/>
            <a:ext cx="10905523" cy="75210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3" y="1115744"/>
            <a:ext cx="10905519" cy="81925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467" y="2716317"/>
            <a:ext cx="5069204" cy="3672064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7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8" y="221208"/>
            <a:ext cx="4197769" cy="344037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755" y="0"/>
            <a:ext cx="5162550" cy="40957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098" y="3661582"/>
            <a:ext cx="5789739" cy="3196418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83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87705"/>
            <a:ext cx="10515600" cy="72669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Dönüşüm Matrisleri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8990"/>
            <a:ext cx="10353434" cy="4215523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24</a:t>
            </a:fld>
            <a:endParaRPr lang="tr-TR"/>
          </a:p>
        </p:txBody>
      </p:sp>
      <p:cxnSp>
        <p:nvCxnSpPr>
          <p:cNvPr id="7" name="Düz Bağlayıcı 6"/>
          <p:cNvCxnSpPr/>
          <p:nvPr/>
        </p:nvCxnSpPr>
        <p:spPr>
          <a:xfrm flipV="1">
            <a:off x="7779224" y="2210937"/>
            <a:ext cx="1132764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658"/>
            <a:ext cx="9875293" cy="595001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25</a:t>
            </a:fld>
            <a:endParaRPr lang="tr-TR"/>
          </a:p>
        </p:txBody>
      </p:sp>
      <p:sp>
        <p:nvSpPr>
          <p:cNvPr id="6" name="Sol Ayraç 5"/>
          <p:cNvSpPr/>
          <p:nvPr/>
        </p:nvSpPr>
        <p:spPr>
          <a:xfrm rot="16200000">
            <a:off x="6991043" y="3653545"/>
            <a:ext cx="296319" cy="5428968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8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60646" cy="216494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6534"/>
            <a:ext cx="10819692" cy="605406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2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46762"/>
            <a:ext cx="10515600" cy="781286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Bir Matrisin </a:t>
            </a:r>
            <a:r>
              <a:rPr lang="tr-TR" b="1" dirty="0" err="1" smtClean="0">
                <a:solidFill>
                  <a:srgbClr val="C00000"/>
                </a:solidFill>
              </a:rPr>
              <a:t>Rankı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8475"/>
            <a:ext cx="10448524" cy="4449811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2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175543" cy="601619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40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15601" cy="216196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6369"/>
            <a:ext cx="8005549" cy="2955500"/>
          </a:xfrm>
          <a:prstGeom prst="rect">
            <a:avLst/>
          </a:prstGeom>
        </p:spPr>
      </p:pic>
      <p:sp>
        <p:nvSpPr>
          <p:cNvPr id="6" name="5-Nokta Yıldız 5"/>
          <p:cNvSpPr/>
          <p:nvPr/>
        </p:nvSpPr>
        <p:spPr>
          <a:xfrm>
            <a:off x="8584441" y="850485"/>
            <a:ext cx="259308" cy="354842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5-Nokta Yıldız 6"/>
          <p:cNvSpPr/>
          <p:nvPr/>
        </p:nvSpPr>
        <p:spPr>
          <a:xfrm>
            <a:off x="1735539" y="1859965"/>
            <a:ext cx="259308" cy="354842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7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475"/>
            <a:ext cx="8305800" cy="26384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42246"/>
            <a:ext cx="10298373" cy="2471018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7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844"/>
            <a:ext cx="10566582" cy="123623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237246" cy="49449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810164"/>
            <a:ext cx="4816027" cy="238225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848" y="3963929"/>
            <a:ext cx="1957316" cy="489329"/>
          </a:xfrm>
          <a:prstGeom prst="rect">
            <a:avLst/>
          </a:prstGeom>
        </p:spPr>
      </p:pic>
      <p:sp>
        <p:nvSpPr>
          <p:cNvPr id="8" name="Komut Düğmesi: Yardım 7">
            <a:hlinkClick r:id="" action="ppaction://noaction" highlightClick="1"/>
          </p:cNvPr>
          <p:cNvSpPr/>
          <p:nvPr/>
        </p:nvSpPr>
        <p:spPr>
          <a:xfrm>
            <a:off x="7975045" y="3733100"/>
            <a:ext cx="927201" cy="945821"/>
          </a:xfrm>
          <a:prstGeom prst="actionButtonHelp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5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319"/>
            <a:ext cx="9944100" cy="3609975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4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47"/>
            <a:ext cx="10312021" cy="597856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9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891482" cy="42328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51693"/>
            <a:ext cx="9817440" cy="5052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5"/>
            <a:ext cx="10459200" cy="341357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239198"/>
            <a:ext cx="8984203" cy="574747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0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483221" cy="615250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0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007337" cy="5967436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1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940"/>
            <a:ext cx="9520936" cy="4358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57119"/>
            <a:ext cx="9766110" cy="27922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624" y="4034440"/>
            <a:ext cx="6415301" cy="2446301"/>
          </a:xfrm>
          <a:prstGeom prst="rect">
            <a:avLst/>
          </a:prstGeom>
        </p:spPr>
      </p:pic>
      <p:cxnSp>
        <p:nvCxnSpPr>
          <p:cNvPr id="8" name="Düz Bağlayıcı 7"/>
          <p:cNvCxnSpPr/>
          <p:nvPr/>
        </p:nvCxnSpPr>
        <p:spPr>
          <a:xfrm flipV="1">
            <a:off x="9144000" y="4380931"/>
            <a:ext cx="1499548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5625964" y="6398853"/>
            <a:ext cx="188030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9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962150" cy="4000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2197"/>
            <a:ext cx="8824415" cy="2981221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5</a:t>
            </a:fld>
            <a:endParaRPr lang="tr-TR"/>
          </a:p>
        </p:txBody>
      </p:sp>
      <p:pic>
        <p:nvPicPr>
          <p:cNvPr id="1026" name="Picture 2" descr="caps homework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22" y="376321"/>
            <a:ext cx="2680778" cy="268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3"/>
            <a:ext cx="10264139" cy="8700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264139" cy="4066678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3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472567" cy="4084045"/>
          </a:xfrm>
          <a:prstGeom prst="rect">
            <a:avLst/>
          </a:prstGeom>
        </p:spPr>
      </p:pic>
      <p:cxnSp>
        <p:nvCxnSpPr>
          <p:cNvPr id="5" name="Düz Bağlayıcı 4"/>
          <p:cNvCxnSpPr/>
          <p:nvPr/>
        </p:nvCxnSpPr>
        <p:spPr>
          <a:xfrm flipV="1">
            <a:off x="4056471" y="1146412"/>
            <a:ext cx="1252508" cy="117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7</a:t>
            </a:fld>
            <a:endParaRPr lang="tr-TR"/>
          </a:p>
        </p:txBody>
      </p:sp>
      <p:sp>
        <p:nvSpPr>
          <p:cNvPr id="15" name="Yarım Çerçeve 14"/>
          <p:cNvSpPr/>
          <p:nvPr/>
        </p:nvSpPr>
        <p:spPr>
          <a:xfrm>
            <a:off x="892790" y="2306473"/>
            <a:ext cx="382137" cy="2060812"/>
          </a:xfrm>
          <a:prstGeom prst="halfFrame">
            <a:avLst>
              <a:gd name="adj1" fmla="val 26191"/>
              <a:gd name="adj2" fmla="val 3333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924"/>
            <a:ext cx="8264857" cy="4345289"/>
          </a:xfrm>
          <a:prstGeom prst="rect">
            <a:avLst/>
          </a:prstGeom>
        </p:spPr>
      </p:pic>
      <p:sp>
        <p:nvSpPr>
          <p:cNvPr id="5" name="Komut Düğmesi: Yardım 4">
            <a:hlinkClick r:id="" action="ppaction://noaction" highlightClick="1"/>
          </p:cNvPr>
          <p:cNvSpPr/>
          <p:nvPr/>
        </p:nvSpPr>
        <p:spPr>
          <a:xfrm>
            <a:off x="9518599" y="4624529"/>
            <a:ext cx="927201" cy="945821"/>
          </a:xfrm>
          <a:prstGeom prst="actionButtonHelp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8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6214559" y="3057098"/>
            <a:ext cx="258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Önce bunu kontrol edin!!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8" name="Şeritli Sağ Ok 7"/>
          <p:cNvSpPr/>
          <p:nvPr/>
        </p:nvSpPr>
        <p:spPr>
          <a:xfrm rot="4149786">
            <a:off x="5503316" y="3034180"/>
            <a:ext cx="850708" cy="415167"/>
          </a:xfrm>
          <a:prstGeom prst="stripedRightArrow">
            <a:avLst>
              <a:gd name="adj1" fmla="val 44176"/>
              <a:gd name="adj2" fmla="val 10000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436"/>
            <a:ext cx="8266114" cy="19167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0129"/>
            <a:ext cx="10555603" cy="2582329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2CB0-22EE-4382-BA7C-38C3F0440B58}" type="slidenum">
              <a:rPr lang="tr-TR" smtClean="0"/>
              <a:t>9</a:t>
            </a:fld>
            <a:endParaRPr lang="tr-TR"/>
          </a:p>
        </p:txBody>
      </p:sp>
      <p:cxnSp>
        <p:nvCxnSpPr>
          <p:cNvPr id="11" name="Düz Bağlayıcı 10"/>
          <p:cNvCxnSpPr/>
          <p:nvPr/>
        </p:nvCxnSpPr>
        <p:spPr>
          <a:xfrm>
            <a:off x="8202303" y="832513"/>
            <a:ext cx="62779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2772770" y="2294976"/>
            <a:ext cx="62779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77</Words>
  <Application>Microsoft Office PowerPoint</Application>
  <PresentationFormat>Geniş ekran</PresentationFormat>
  <Paragraphs>51</Paragraphs>
  <Slides>35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Teması</vt:lpstr>
      <vt:lpstr>Reel Vektör Uzayları (Devam) Baz ve Boyut</vt:lpstr>
      <vt:lpstr>Baz (Taban)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Boyut</vt:lpstr>
      <vt:lpstr>PowerPoint Sunusu</vt:lpstr>
      <vt:lpstr>PowerPoint Sunusu</vt:lpstr>
      <vt:lpstr>PowerPoint Sunusu</vt:lpstr>
      <vt:lpstr>Koordinatlar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Dönüşüm Matrisleri</vt:lpstr>
      <vt:lpstr>PowerPoint Sunusu</vt:lpstr>
      <vt:lpstr>PowerPoint Sunusu</vt:lpstr>
      <vt:lpstr>Bir Matrisin Rankı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Reel Vektör Uzayları Baz ve Boyut</dc:title>
  <dc:creator>Pau</dc:creator>
  <cp:lastModifiedBy>Pau</cp:lastModifiedBy>
  <cp:revision>54</cp:revision>
  <dcterms:created xsi:type="dcterms:W3CDTF">2017-10-23T11:57:28Z</dcterms:created>
  <dcterms:modified xsi:type="dcterms:W3CDTF">2017-10-29T20:31:00Z</dcterms:modified>
</cp:coreProperties>
</file>