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9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9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9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8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3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71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5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B715-9226-4F36-ADBE-5164A6C8CEC9}" type="datetimeFigureOut">
              <a:rPr lang="tr-TR" smtClean="0"/>
              <a:t>3.12.2017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51FA-54E7-4474-9D43-977FAE7042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408966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Ders 8:10 Tekrarıdır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6569"/>
            <a:ext cx="7486934" cy="54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23913" cy="49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8165"/>
            <a:ext cx="8032845" cy="49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00081" cy="51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52" y="365125"/>
            <a:ext cx="8109614" cy="52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9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016136" cy="50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365125"/>
            <a:ext cx="9132911" cy="52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455925" cy="51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9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633346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087436" cy="57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4669"/>
            <a:ext cx="7869072" cy="54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678003" cy="55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452"/>
          <a:stretch/>
        </p:blipFill>
        <p:spPr>
          <a:xfrm>
            <a:off x="838199" y="365124"/>
            <a:ext cx="7882719" cy="56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210266" cy="56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223913" cy="35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882719" cy="54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59639" cy="53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828128" cy="53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365125"/>
            <a:ext cx="7678003" cy="55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05048" cy="54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65107" cy="56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Geniş ekran</PresentationFormat>
  <Paragraphs>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Ders 8:10 Tekrarıdır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8:10 Tekrarıdır</dc:title>
  <dc:creator>Pau</dc:creator>
  <cp:lastModifiedBy>Pau</cp:lastModifiedBy>
  <cp:revision>8</cp:revision>
  <dcterms:created xsi:type="dcterms:W3CDTF">2017-12-03T11:02:24Z</dcterms:created>
  <dcterms:modified xsi:type="dcterms:W3CDTF">2017-12-03T11:36:25Z</dcterms:modified>
</cp:coreProperties>
</file>