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AC6D3-D98F-46D6-A799-83B8389406FE}" type="datetimeFigureOut">
              <a:rPr lang="tr-TR" smtClean="0"/>
              <a:t>27.11.2017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BD431-80A5-4F5F-A52A-18800E66F2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36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D431-80A5-4F5F-A52A-18800E66F28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01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9CB8-5C17-4BB0-BAB0-FAEA06D1AF78}" type="datetime1">
              <a:rPr lang="tr-TR" smtClean="0"/>
              <a:t>27.11.2017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70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46F9-83F8-43FB-9DCF-1A2119AE41C7}" type="datetime1">
              <a:rPr lang="tr-TR" smtClean="0"/>
              <a:t>27.11.2017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4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B0C-027B-4FCA-A494-074BCD662529}" type="datetime1">
              <a:rPr lang="tr-TR" smtClean="0"/>
              <a:t>27.11.2017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916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D606-D6FF-486A-94A1-788D6A5C55A8}" type="datetime1">
              <a:rPr lang="tr-TR" smtClean="0"/>
              <a:t>27.11.2017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122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BACE-0DA6-453D-A4E9-8CB0E4590D25}" type="datetime1">
              <a:rPr lang="tr-TR" smtClean="0"/>
              <a:t>27.11.2017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375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0FA-B65A-4ABA-BDB1-BACF2F792245}" type="datetime1">
              <a:rPr lang="tr-TR" smtClean="0"/>
              <a:t>27.11.2017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385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7FAF-0276-4902-8333-9538275F5E84}" type="datetime1">
              <a:rPr lang="tr-TR" smtClean="0"/>
              <a:t>27.11.2017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15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61CA-89D6-45B4-9090-E53255D4E6BF}" type="datetime1">
              <a:rPr lang="tr-TR" smtClean="0"/>
              <a:t>27.11.2017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82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98C-7A95-4833-98E0-480677A8D624}" type="datetime1">
              <a:rPr lang="tr-TR" smtClean="0"/>
              <a:t>27.11.2017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18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BFD1-4D69-49CF-A40F-D310C6EAF42A}" type="datetime1">
              <a:rPr lang="tr-TR" smtClean="0"/>
              <a:t>27.11.2017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1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A331-73C6-46E9-B9B3-212D32D0BBC5}" type="datetime1">
              <a:rPr lang="tr-TR" smtClean="0"/>
              <a:t>27.11.2017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54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CEDD-326B-4C6B-9B2D-68E0606BD361}" type="datetime1">
              <a:rPr lang="tr-TR" smtClean="0"/>
              <a:t>27.11.2017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C63E7-80AC-44FD-B992-2B3F567E2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411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872990"/>
            <a:ext cx="9144000" cy="23876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Lineer Dönüşümler ve Matrisler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1</a:t>
            </a:fld>
            <a:endParaRPr lang="tr-TR"/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2013613" y="5732723"/>
            <a:ext cx="8164773" cy="91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Yrd. Doç. Dr. Meriç Çetin</a:t>
            </a:r>
          </a:p>
          <a:p>
            <a:r>
              <a:rPr lang="tr-TR" sz="1600" smtClean="0"/>
              <a:t>v201117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0131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10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213007" cy="44276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8749"/>
            <a:ext cx="9298090" cy="322790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87278"/>
            <a:ext cx="92773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11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450"/>
            <a:ext cx="9197162" cy="186879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39" y="2178249"/>
            <a:ext cx="8169322" cy="4178101"/>
          </a:xfrm>
          <a:prstGeom prst="rect">
            <a:avLst/>
          </a:prstGeom>
        </p:spPr>
      </p:pic>
      <p:sp>
        <p:nvSpPr>
          <p:cNvPr id="7" name="5-Nokta Yıldız 6"/>
          <p:cNvSpPr/>
          <p:nvPr/>
        </p:nvSpPr>
        <p:spPr>
          <a:xfrm>
            <a:off x="6741994" y="365125"/>
            <a:ext cx="382138" cy="348529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34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12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179952" cy="155217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3020"/>
            <a:ext cx="9629227" cy="2975000"/>
          </a:xfrm>
          <a:prstGeom prst="rect">
            <a:avLst/>
          </a:prstGeom>
        </p:spPr>
      </p:pic>
      <p:sp>
        <p:nvSpPr>
          <p:cNvPr id="7" name="5-Nokta Yıldız 6"/>
          <p:cNvSpPr/>
          <p:nvPr/>
        </p:nvSpPr>
        <p:spPr>
          <a:xfrm>
            <a:off x="7192370" y="2091287"/>
            <a:ext cx="382138" cy="348529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6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13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375847" cy="47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14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342853" cy="241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15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47" y="378772"/>
            <a:ext cx="7113265" cy="97251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47" y="1486226"/>
            <a:ext cx="9725167" cy="46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16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062744" cy="115257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0568"/>
            <a:ext cx="10325839" cy="80522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134815"/>
            <a:ext cx="9378518" cy="107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17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411269" cy="5302336"/>
          </a:xfrm>
          <a:prstGeom prst="rect">
            <a:avLst/>
          </a:prstGeom>
        </p:spPr>
      </p:pic>
      <p:sp>
        <p:nvSpPr>
          <p:cNvPr id="6" name="5-Nokta Yıldız 5"/>
          <p:cNvSpPr/>
          <p:nvPr/>
        </p:nvSpPr>
        <p:spPr>
          <a:xfrm>
            <a:off x="395785" y="460659"/>
            <a:ext cx="442415" cy="412797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88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Ödev </a:t>
            </a:r>
            <a:r>
              <a:rPr lang="tr-TR" b="1" dirty="0" smtClean="0">
                <a:solidFill>
                  <a:srgbClr val="C00000"/>
                </a:solidFill>
              </a:rPr>
              <a:t>6-b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18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1201003" y="3601468"/>
            <a:ext cx="59037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a)</a:t>
            </a:r>
            <a:r>
              <a:rPr lang="tr-T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boy(Çek(L)) için bir taban </a:t>
            </a:r>
            <a:r>
              <a:rPr lang="tr-T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bulunuz</a:t>
            </a:r>
          </a:p>
          <a:p>
            <a:r>
              <a:rPr lang="tr-T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b) </a:t>
            </a:r>
            <a:r>
              <a:rPr lang="tr-T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boy(G(L)) </a:t>
            </a:r>
            <a:r>
              <a:rPr lang="tr-T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için bir taban bulunuz</a:t>
            </a:r>
          </a:p>
          <a:p>
            <a:r>
              <a:rPr lang="tr-T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c) boy(P</a:t>
            </a:r>
            <a:r>
              <a:rPr lang="tr-TR" sz="2000" b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tr-T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)=boy(Çek(L)) + boy(G(L)) olduğunu sağlatınız</a:t>
            </a:r>
            <a:endParaRPr lang="tr-T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87159" cy="16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Bir Lineer Dönüşümün Matrisi 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19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672"/>
            <a:ext cx="10451721" cy="16552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78032"/>
            <a:ext cx="10341373" cy="8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65125"/>
            <a:ext cx="8227668" cy="2826866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2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68" y="3489325"/>
            <a:ext cx="71913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20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9874"/>
            <a:ext cx="5064885" cy="562765"/>
          </a:xfrm>
          <a:prstGeom prst="rect">
            <a:avLst/>
          </a:prstGeom>
        </p:spPr>
      </p:pic>
      <p:sp>
        <p:nvSpPr>
          <p:cNvPr id="7" name="Komut Düğmesi: Yardım 6">
            <a:hlinkClick r:id="" action="ppaction://noaction" highlightClick="1"/>
          </p:cNvPr>
          <p:cNvSpPr/>
          <p:nvPr/>
        </p:nvSpPr>
        <p:spPr>
          <a:xfrm>
            <a:off x="6096000" y="3246894"/>
            <a:ext cx="716079" cy="679888"/>
          </a:xfrm>
          <a:prstGeom prst="actionButtonHel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3" y="461324"/>
            <a:ext cx="10553700" cy="742950"/>
          </a:xfrm>
          <a:prstGeom prst="rect">
            <a:avLst/>
          </a:prstGeom>
        </p:spPr>
      </p:pic>
      <p:sp>
        <p:nvSpPr>
          <p:cNvPr id="9" name="Komut Düğmesi: Yardım 8">
            <a:hlinkClick r:id="" action="ppaction://noaction" highlightClick="1"/>
          </p:cNvPr>
          <p:cNvSpPr/>
          <p:nvPr/>
        </p:nvSpPr>
        <p:spPr>
          <a:xfrm>
            <a:off x="6824375" y="1010800"/>
            <a:ext cx="716079" cy="679888"/>
          </a:xfrm>
          <a:prstGeom prst="actionButtonHel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85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smtClean="0">
                <a:solidFill>
                  <a:srgbClr val="C00000"/>
                </a:solidFill>
              </a:rPr>
              <a:t>Ödev </a:t>
            </a:r>
            <a:r>
              <a:rPr lang="tr-TR" b="1" smtClean="0">
                <a:solidFill>
                  <a:srgbClr val="C00000"/>
                </a:solidFill>
              </a:rPr>
              <a:t>6-c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21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968991" y="5407953"/>
            <a:ext cx="6608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Teslim Tarihi: 4 Aralık 2017 , Saat: 10:50, Ders arası</a:t>
            </a:r>
            <a:endParaRPr lang="tr-TR" sz="2400" b="1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72400" cy="3372152"/>
          </a:xfrm>
          <a:prstGeom prst="rect">
            <a:avLst/>
          </a:prstGeom>
        </p:spPr>
      </p:pic>
      <p:sp>
        <p:nvSpPr>
          <p:cNvPr id="9" name="Komut Düğmesi: Yardım 8">
            <a:hlinkClick r:id="" action="ppaction://noaction" highlightClick="1"/>
          </p:cNvPr>
          <p:cNvSpPr/>
          <p:nvPr/>
        </p:nvSpPr>
        <p:spPr>
          <a:xfrm>
            <a:off x="2697708" y="3110416"/>
            <a:ext cx="413982" cy="328819"/>
          </a:xfrm>
          <a:prstGeom prst="actionButtonHel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Komut Düğmesi: Yardım 9">
            <a:hlinkClick r:id="" action="ppaction://noaction" highlightClick="1"/>
          </p:cNvPr>
          <p:cNvSpPr/>
          <p:nvPr/>
        </p:nvSpPr>
        <p:spPr>
          <a:xfrm>
            <a:off x="3341427" y="3836884"/>
            <a:ext cx="413982" cy="328819"/>
          </a:xfrm>
          <a:prstGeom prst="actionButtonHel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Komut Düğmesi: Yardım 10">
            <a:hlinkClick r:id="" action="ppaction://noaction" highlightClick="1"/>
          </p:cNvPr>
          <p:cNvSpPr/>
          <p:nvPr/>
        </p:nvSpPr>
        <p:spPr>
          <a:xfrm>
            <a:off x="3079845" y="4559616"/>
            <a:ext cx="413982" cy="328819"/>
          </a:xfrm>
          <a:prstGeom prst="actionButtonHel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67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010382" cy="5558003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24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092179" cy="2637382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77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8087436" cy="4392984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4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643281" cy="58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278657" cy="4629956"/>
          </a:xfrm>
          <a:prstGeom prst="rect">
            <a:avLst/>
          </a:prstGeom>
        </p:spPr>
      </p:pic>
      <p:sp>
        <p:nvSpPr>
          <p:cNvPr id="6" name="Komut Düğmesi: Yardım 5">
            <a:hlinkClick r:id="" action="ppaction://noaction" highlightClick="1"/>
          </p:cNvPr>
          <p:cNvSpPr/>
          <p:nvPr/>
        </p:nvSpPr>
        <p:spPr>
          <a:xfrm>
            <a:off x="6782937" y="4502221"/>
            <a:ext cx="1023582" cy="1255594"/>
          </a:xfrm>
          <a:prstGeom prst="actionButtonHel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6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Ödev </a:t>
            </a:r>
            <a:r>
              <a:rPr lang="tr-TR" b="1" dirty="0" smtClean="0">
                <a:solidFill>
                  <a:srgbClr val="C00000"/>
                </a:solidFill>
              </a:rPr>
              <a:t>6-a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01334" cy="24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63E7-80AC-44FD-B992-2B3F567E237D}" type="slidenum">
              <a:rPr lang="tr-TR" smtClean="0"/>
              <a:t>9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43" y="2560510"/>
            <a:ext cx="10142029" cy="149101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43" y="4312800"/>
            <a:ext cx="6743746" cy="151479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0913"/>
            <a:ext cx="105441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85</Words>
  <Application>Microsoft Office PowerPoint</Application>
  <PresentationFormat>Geniş ekran</PresentationFormat>
  <Paragraphs>33</Paragraphs>
  <Slides>21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Teması</vt:lpstr>
      <vt:lpstr>Lineer Dönüşümler ve Matrisler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Ödev 6-a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Ödev 6-b</vt:lpstr>
      <vt:lpstr>Bir Lineer Dönüşümün Matrisi </vt:lpstr>
      <vt:lpstr>PowerPoint Sunusu</vt:lpstr>
      <vt:lpstr>Ödev 6-c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Çalışma Soruları</dc:title>
  <dc:creator>Pau</dc:creator>
  <cp:lastModifiedBy>Pau</cp:lastModifiedBy>
  <cp:revision>38</cp:revision>
  <dcterms:created xsi:type="dcterms:W3CDTF">2017-10-31T20:18:48Z</dcterms:created>
  <dcterms:modified xsi:type="dcterms:W3CDTF">2017-11-27T06:46:43Z</dcterms:modified>
</cp:coreProperties>
</file>