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E508-A022-476F-AF71-CB715EA36B2A}" type="datetimeFigureOut">
              <a:rPr lang="tr-TR" smtClean="0"/>
              <a:t>31.10.2017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55A6-596E-4EBB-9E93-62FBC93308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493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E508-A022-476F-AF71-CB715EA36B2A}" type="datetimeFigureOut">
              <a:rPr lang="tr-TR" smtClean="0"/>
              <a:t>31.10.2017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55A6-596E-4EBB-9E93-62FBC93308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942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E508-A022-476F-AF71-CB715EA36B2A}" type="datetimeFigureOut">
              <a:rPr lang="tr-TR" smtClean="0"/>
              <a:t>31.10.2017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55A6-596E-4EBB-9E93-62FBC93308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172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E508-A022-476F-AF71-CB715EA36B2A}" type="datetimeFigureOut">
              <a:rPr lang="tr-TR" smtClean="0"/>
              <a:t>31.10.2017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55A6-596E-4EBB-9E93-62FBC93308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7136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E508-A022-476F-AF71-CB715EA36B2A}" type="datetimeFigureOut">
              <a:rPr lang="tr-TR" smtClean="0"/>
              <a:t>31.10.2017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55A6-596E-4EBB-9E93-62FBC93308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630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E508-A022-476F-AF71-CB715EA36B2A}" type="datetimeFigureOut">
              <a:rPr lang="tr-TR" smtClean="0"/>
              <a:t>31.10.2017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55A6-596E-4EBB-9E93-62FBC93308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991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E508-A022-476F-AF71-CB715EA36B2A}" type="datetimeFigureOut">
              <a:rPr lang="tr-TR" smtClean="0"/>
              <a:t>31.10.2017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55A6-596E-4EBB-9E93-62FBC93308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421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E508-A022-476F-AF71-CB715EA36B2A}" type="datetimeFigureOut">
              <a:rPr lang="tr-TR" smtClean="0"/>
              <a:t>31.10.2017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55A6-596E-4EBB-9E93-62FBC93308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956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E508-A022-476F-AF71-CB715EA36B2A}" type="datetimeFigureOut">
              <a:rPr lang="tr-TR" smtClean="0"/>
              <a:t>31.10.2017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55A6-596E-4EBB-9E93-62FBC93308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7167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E508-A022-476F-AF71-CB715EA36B2A}" type="datetimeFigureOut">
              <a:rPr lang="tr-TR" smtClean="0"/>
              <a:t>31.10.2017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55A6-596E-4EBB-9E93-62FBC93308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224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E508-A022-476F-AF71-CB715EA36B2A}" type="datetimeFigureOut">
              <a:rPr lang="tr-TR" smtClean="0"/>
              <a:t>31.10.2017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55A6-596E-4EBB-9E93-62FBC93308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726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CE508-A022-476F-AF71-CB715EA36B2A}" type="datetimeFigureOut">
              <a:rPr lang="tr-TR" smtClean="0"/>
              <a:t>31.10.2017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E55A6-596E-4EBB-9E93-62FBC93308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473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Ders 6:7 Tekrarıdır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752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114732" cy="575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584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8815997" cy="569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28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521412" cy="562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45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891053" cy="559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861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7258572" cy="533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26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8346743" cy="572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08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8496869" cy="553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2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107393" cy="477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9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906301" cy="54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5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087436" cy="565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4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746242" cy="578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1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8346743" cy="583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63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490954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191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807054" cy="575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56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001836" cy="588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62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</Words>
  <Application>Microsoft Office PowerPoint</Application>
  <PresentationFormat>Geniş ekran</PresentationFormat>
  <Paragraphs>1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Teması</vt:lpstr>
      <vt:lpstr>Ders 6:7 Tekrarıdır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Pamukkale Üniversitesi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Ders 6:7 Tekrarıdır</dc:title>
  <dc:creator>Pau</dc:creator>
  <cp:lastModifiedBy>Pau</cp:lastModifiedBy>
  <cp:revision>7</cp:revision>
  <dcterms:created xsi:type="dcterms:W3CDTF">2017-10-31T19:14:35Z</dcterms:created>
  <dcterms:modified xsi:type="dcterms:W3CDTF">2017-10-31T20:18:10Z</dcterms:modified>
</cp:coreProperties>
</file>