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60" r:id="rId4"/>
    <p:sldId id="259" r:id="rId5"/>
    <p:sldId id="261" r:id="rId6"/>
    <p:sldId id="262" r:id="rId7"/>
    <p:sldId id="264" r:id="rId8"/>
    <p:sldId id="258" r:id="rId9"/>
    <p:sldId id="266" r:id="rId10"/>
    <p:sldId id="265" r:id="rId11"/>
    <p:sldId id="267" r:id="rId12"/>
    <p:sldId id="281" r:id="rId13"/>
    <p:sldId id="268" r:id="rId14"/>
    <p:sldId id="269" r:id="rId15"/>
    <p:sldId id="280" r:id="rId16"/>
    <p:sldId id="270" r:id="rId17"/>
    <p:sldId id="282" r:id="rId18"/>
    <p:sldId id="271" r:id="rId19"/>
    <p:sldId id="283" r:id="rId20"/>
    <p:sldId id="275" r:id="rId21"/>
    <p:sldId id="272" r:id="rId22"/>
    <p:sldId id="274" r:id="rId23"/>
    <p:sldId id="276" r:id="rId24"/>
    <p:sldId id="273" r:id="rId25"/>
    <p:sldId id="277" r:id="rId26"/>
    <p:sldId id="278" r:id="rId27"/>
    <p:sldId id="279" r:id="rId28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0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B1A299-B295-48F1-A8F8-17E93F0573A2}" type="datetimeFigureOut">
              <a:rPr lang="tr-TR" smtClean="0"/>
              <a:t>2.10.2017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388A6C-99BF-47BE-A869-92EAF5E417B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32373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388A6C-99BF-47BE-A869-92EAF5E417B4}" type="slidenum">
              <a:rPr lang="tr-TR" smtClean="0"/>
              <a:t>27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436902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6A176-5F9F-4C63-BB77-C46CFE27B776}" type="datetime1">
              <a:rPr lang="tr-TR" smtClean="0"/>
              <a:t>2.10.2017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ED583-5D03-4095-8677-D281DAA325D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45827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A8DB4-16E7-423B-B897-6AC798F1ED13}" type="datetime1">
              <a:rPr lang="tr-TR" smtClean="0"/>
              <a:t>2.10.2017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ED583-5D03-4095-8677-D281DAA325D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79364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FE665-8A2B-4953-A137-5C9E540A82D7}" type="datetime1">
              <a:rPr lang="tr-TR" smtClean="0"/>
              <a:t>2.10.2017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ED583-5D03-4095-8677-D281DAA325D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65652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F68F9-7352-4CEB-A452-6D59FEF9CD0F}" type="datetime1">
              <a:rPr lang="tr-TR" smtClean="0"/>
              <a:t>2.10.2017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ED583-5D03-4095-8677-D281DAA325D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89527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CF845-463D-4AFB-B6C9-221878833BC6}" type="datetime1">
              <a:rPr lang="tr-TR" smtClean="0"/>
              <a:t>2.10.2017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ED583-5D03-4095-8677-D281DAA325D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86115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9AD08-930B-4284-B614-1D71F3C33276}" type="datetime1">
              <a:rPr lang="tr-TR" smtClean="0"/>
              <a:t>2.10.2017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ED583-5D03-4095-8677-D281DAA325D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68413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E7351-D4CE-4209-8C1F-64DEFD01BA56}" type="datetime1">
              <a:rPr lang="tr-TR" smtClean="0"/>
              <a:t>2.10.2017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ED583-5D03-4095-8677-D281DAA325D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69716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635C2-632B-4CB6-910B-3F78DAA9642C}" type="datetime1">
              <a:rPr lang="tr-TR" smtClean="0"/>
              <a:t>2.10.2017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ED583-5D03-4095-8677-D281DAA325D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91135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C0368-BEC2-4299-924B-DDB198A7B386}" type="datetime1">
              <a:rPr lang="tr-TR" smtClean="0"/>
              <a:t>2.10.2017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ED583-5D03-4095-8677-D281DAA325D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03531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25AB7-3558-446B-8ADB-884FD9274B23}" type="datetime1">
              <a:rPr lang="tr-TR" smtClean="0"/>
              <a:t>2.10.2017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ED583-5D03-4095-8677-D281DAA325D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92822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6484C-2EEB-4ED4-8A0E-B616A97E28F8}" type="datetime1">
              <a:rPr lang="tr-TR" smtClean="0"/>
              <a:t>2.10.2017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ED583-5D03-4095-8677-D281DAA325D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11407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4DA4E8-3803-4D1B-ACC0-5DB978204018}" type="datetime1">
              <a:rPr lang="tr-TR" smtClean="0"/>
              <a:t>2.10.2017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AED583-5D03-4095-8677-D281DAA325D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78577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b="1" dirty="0" smtClean="0">
                <a:solidFill>
                  <a:srgbClr val="C00000"/>
                </a:solidFill>
              </a:rPr>
              <a:t>Matrisler</a:t>
            </a:r>
            <a:endParaRPr lang="tr-TR" b="1" dirty="0">
              <a:solidFill>
                <a:srgbClr val="C00000"/>
              </a:solidFill>
            </a:endParaRP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5635554"/>
            <a:ext cx="9144000" cy="915371"/>
          </a:xfrm>
        </p:spPr>
        <p:txBody>
          <a:bodyPr/>
          <a:lstStyle/>
          <a:p>
            <a:r>
              <a:rPr lang="tr-TR" dirty="0" smtClean="0"/>
              <a:t>Yrd. Doç. Dr. Meriç Çetin</a:t>
            </a:r>
          </a:p>
          <a:p>
            <a:r>
              <a:rPr lang="tr-TR" dirty="0" smtClean="0"/>
              <a:t>2017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ED583-5D03-4095-8677-D281DAA325D3}" type="slidenum">
              <a:rPr lang="tr-TR" smtClean="0"/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52227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303" y="514206"/>
            <a:ext cx="11406827" cy="4488401"/>
          </a:xfrm>
          <a:prstGeom prst="rect">
            <a:avLst/>
          </a:prstGeom>
        </p:spPr>
      </p:pic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ED583-5D03-4095-8677-D281DAA325D3}" type="slidenum">
              <a:rPr lang="tr-TR" smtClean="0"/>
              <a:t>10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54282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560552"/>
            <a:ext cx="8948951" cy="4623625"/>
          </a:xfrm>
          <a:prstGeom prst="rect">
            <a:avLst/>
          </a:prstGeom>
        </p:spPr>
      </p:pic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ED583-5D03-4095-8677-D281DAA325D3}" type="slidenum">
              <a:rPr lang="tr-TR" smtClean="0"/>
              <a:t>11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46965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nvan 3"/>
          <p:cNvSpPr>
            <a:spLocks noGrp="1"/>
          </p:cNvSpPr>
          <p:nvPr>
            <p:ph type="ctrTitle"/>
          </p:nvPr>
        </p:nvSpPr>
        <p:spPr>
          <a:xfrm>
            <a:off x="1105469" y="2042319"/>
            <a:ext cx="9562531" cy="2387600"/>
          </a:xfrm>
        </p:spPr>
        <p:txBody>
          <a:bodyPr>
            <a:normAutofit fontScale="90000"/>
          </a:bodyPr>
          <a:lstStyle/>
          <a:p>
            <a:r>
              <a:rPr lang="tr-TR" b="1" dirty="0" smtClean="0">
                <a:solidFill>
                  <a:srgbClr val="C00000"/>
                </a:solidFill>
              </a:rPr>
              <a:t>Soru !!</a:t>
            </a:r>
            <a:br>
              <a:rPr lang="tr-TR" b="1" dirty="0" smtClean="0">
                <a:solidFill>
                  <a:srgbClr val="C00000"/>
                </a:solidFill>
              </a:rPr>
            </a:br>
            <a:r>
              <a:rPr lang="tr-TR" dirty="0" smtClean="0"/>
              <a:t/>
            </a:r>
            <a:br>
              <a:rPr lang="tr-TR" dirty="0" smtClean="0"/>
            </a:br>
            <a:r>
              <a:rPr lang="tr-TR" sz="4900" dirty="0" smtClean="0"/>
              <a:t>Üst üçgen, alt üçgen, simetrik ve anti-simetrik örnekleri söyleyin/tahtaya yazın</a:t>
            </a:r>
            <a:endParaRPr lang="tr-TR" sz="4900" dirty="0"/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ED583-5D03-4095-8677-D281DAA325D3}" type="slidenum">
              <a:rPr lang="tr-TR" smtClean="0"/>
              <a:t>12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12485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269591"/>
            <a:ext cx="10515600" cy="876821"/>
          </a:xfrm>
        </p:spPr>
        <p:txBody>
          <a:bodyPr>
            <a:normAutofit/>
          </a:bodyPr>
          <a:lstStyle/>
          <a:p>
            <a:r>
              <a:rPr lang="tr-TR" sz="2800" dirty="0" smtClean="0"/>
              <a:t>Örneğin;</a:t>
            </a:r>
            <a:endParaRPr lang="tr-TR" sz="2800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379" y="1146412"/>
            <a:ext cx="10905241" cy="4190977"/>
          </a:xfrm>
          <a:prstGeom prst="rect">
            <a:avLst/>
          </a:prstGeom>
        </p:spPr>
      </p:pic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ED583-5D03-4095-8677-D281DAA325D3}" type="slidenum">
              <a:rPr lang="tr-TR" smtClean="0"/>
              <a:t>13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45276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046" y="654311"/>
            <a:ext cx="11089952" cy="4409008"/>
          </a:xfrm>
          <a:prstGeom prst="rect">
            <a:avLst/>
          </a:prstGeom>
        </p:spPr>
      </p:pic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ED583-5D03-4095-8677-D281DAA325D3}" type="slidenum">
              <a:rPr lang="tr-TR" smtClean="0"/>
              <a:t>14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79818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nvan 3"/>
          <p:cNvSpPr>
            <a:spLocks noGrp="1"/>
          </p:cNvSpPr>
          <p:nvPr>
            <p:ph type="ctrTitle"/>
          </p:nvPr>
        </p:nvSpPr>
        <p:spPr>
          <a:xfrm>
            <a:off x="1524000" y="1654626"/>
            <a:ext cx="9144000" cy="2387600"/>
          </a:xfrm>
        </p:spPr>
        <p:txBody>
          <a:bodyPr>
            <a:normAutofit/>
          </a:bodyPr>
          <a:lstStyle/>
          <a:p>
            <a:r>
              <a:rPr lang="tr-TR" b="1" dirty="0" smtClean="0">
                <a:solidFill>
                  <a:srgbClr val="C00000"/>
                </a:solidFill>
              </a:rPr>
              <a:t>Ödev 2</a:t>
            </a:r>
            <a:br>
              <a:rPr lang="tr-TR" b="1" dirty="0" smtClean="0">
                <a:solidFill>
                  <a:srgbClr val="C00000"/>
                </a:solidFill>
              </a:rPr>
            </a:br>
            <a:r>
              <a:rPr lang="tr-TR" dirty="0" smtClean="0"/>
              <a:t/>
            </a:r>
            <a:br>
              <a:rPr lang="tr-TR" dirty="0" smtClean="0"/>
            </a:br>
            <a:r>
              <a:rPr lang="tr-TR" sz="4000" dirty="0" smtClean="0"/>
              <a:t>Özel tipteki her matris için bir örnek yazın!!</a:t>
            </a:r>
            <a:endParaRPr lang="tr-TR" sz="4000" dirty="0"/>
          </a:p>
        </p:txBody>
      </p:sp>
      <p:sp>
        <p:nvSpPr>
          <p:cNvPr id="5" name="Alt Başlık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ED583-5D03-4095-8677-D281DAA325D3}" type="slidenum">
              <a:rPr lang="tr-TR" smtClean="0"/>
              <a:t>15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69731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532261"/>
            <a:ext cx="9947479" cy="5254390"/>
          </a:xfrm>
          <a:prstGeom prst="rect">
            <a:avLst/>
          </a:prstGeom>
        </p:spPr>
      </p:pic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ED583-5D03-4095-8677-D281DAA325D3}" type="slidenum">
              <a:rPr lang="tr-TR" smtClean="0"/>
              <a:t>16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39586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6" name="Aşağı Ok 5"/>
          <p:cNvSpPr/>
          <p:nvPr/>
        </p:nvSpPr>
        <p:spPr>
          <a:xfrm>
            <a:off x="1035154" y="426559"/>
            <a:ext cx="604854" cy="1189774"/>
          </a:xfrm>
          <a:prstGeom prst="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7" name="Resi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423" y="1621621"/>
            <a:ext cx="8712213" cy="3223334"/>
          </a:xfrm>
          <a:prstGeom prst="rect">
            <a:avLst/>
          </a:prstGeom>
        </p:spPr>
      </p:pic>
      <p:sp>
        <p:nvSpPr>
          <p:cNvPr id="8" name="Aşağı Ok 7"/>
          <p:cNvSpPr/>
          <p:nvPr/>
        </p:nvSpPr>
        <p:spPr>
          <a:xfrm rot="10800000">
            <a:off x="1035153" y="2666553"/>
            <a:ext cx="604854" cy="1189774"/>
          </a:xfrm>
          <a:prstGeom prst="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ED583-5D03-4095-8677-D281DAA325D3}" type="slidenum">
              <a:rPr lang="tr-TR" smtClean="0"/>
              <a:t>17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50857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133114"/>
            <a:ext cx="10515600" cy="699399"/>
          </a:xfrm>
        </p:spPr>
        <p:txBody>
          <a:bodyPr/>
          <a:lstStyle/>
          <a:p>
            <a:r>
              <a:rPr lang="tr-TR" b="1" dirty="0" smtClean="0">
                <a:solidFill>
                  <a:srgbClr val="C00000"/>
                </a:solidFill>
              </a:rPr>
              <a:t>Parçalanmış Matrisler </a:t>
            </a:r>
            <a:endParaRPr lang="tr-TR" b="1" dirty="0">
              <a:solidFill>
                <a:srgbClr val="C00000"/>
              </a:solidFill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531" y="946316"/>
            <a:ext cx="10618030" cy="980782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3732" y="2040901"/>
            <a:ext cx="9068441" cy="4611246"/>
          </a:xfrm>
          <a:prstGeom prst="rect">
            <a:avLst/>
          </a:prstGeom>
        </p:spPr>
      </p:pic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ED583-5D03-4095-8677-D281DAA325D3}" type="slidenum">
              <a:rPr lang="tr-TR" smtClean="0"/>
              <a:t>18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76320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nvan 3"/>
          <p:cNvSpPr>
            <a:spLocks noGrp="1"/>
          </p:cNvSpPr>
          <p:nvPr>
            <p:ph type="ctrTitle"/>
          </p:nvPr>
        </p:nvSpPr>
        <p:spPr>
          <a:xfrm>
            <a:off x="1455761" y="1436258"/>
            <a:ext cx="9144000" cy="2387600"/>
          </a:xfrm>
        </p:spPr>
        <p:txBody>
          <a:bodyPr/>
          <a:lstStyle/>
          <a:p>
            <a:r>
              <a:rPr lang="tr-TR" b="1" dirty="0" smtClean="0">
                <a:solidFill>
                  <a:srgbClr val="C00000"/>
                </a:solidFill>
              </a:rPr>
              <a:t>Örnek </a:t>
            </a:r>
            <a:r>
              <a:rPr lang="tr-TR" sz="4400" b="1" dirty="0" smtClean="0">
                <a:sym typeface="Wingdings" panose="05000000000000000000" pitchFamily="2" charset="2"/>
              </a:rPr>
              <a:t> </a:t>
            </a:r>
            <a:r>
              <a:rPr lang="tr-TR" sz="4400" b="1" dirty="0" smtClean="0"/>
              <a:t>Parçalanmış </a:t>
            </a:r>
            <a:r>
              <a:rPr lang="tr-TR" sz="4400" b="1" dirty="0" smtClean="0"/>
              <a:t>Matrisler </a:t>
            </a:r>
            <a:endParaRPr lang="tr-TR" sz="4400" b="1" dirty="0"/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9DFAB-2A82-416E-B925-E78D89DE64B5}" type="slidenum">
              <a:rPr lang="tr-TR" smtClean="0"/>
              <a:t>19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4758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199" y="133114"/>
            <a:ext cx="10515600" cy="781286"/>
          </a:xfrm>
        </p:spPr>
        <p:txBody>
          <a:bodyPr>
            <a:normAutofit/>
          </a:bodyPr>
          <a:lstStyle/>
          <a:p>
            <a:r>
              <a:rPr lang="tr-TR" b="1" dirty="0" smtClean="0">
                <a:solidFill>
                  <a:srgbClr val="C00000"/>
                </a:solidFill>
              </a:rPr>
              <a:t>Matris İşlemlerinin Cebirsel Özellikleri</a:t>
            </a:r>
            <a:endParaRPr lang="tr-TR" b="1" dirty="0">
              <a:solidFill>
                <a:srgbClr val="C00000"/>
              </a:solidFill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9DFAB-2A82-416E-B925-E78D89DE64B5}" type="slidenum">
              <a:rPr lang="tr-TR" smtClean="0"/>
              <a:t>2</a:t>
            </a:fld>
            <a:endParaRPr lang="tr-TR"/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483696"/>
            <a:ext cx="8513602" cy="4316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976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133114"/>
            <a:ext cx="10515600" cy="699399"/>
          </a:xfrm>
        </p:spPr>
        <p:txBody>
          <a:bodyPr/>
          <a:lstStyle/>
          <a:p>
            <a:r>
              <a:rPr lang="tr-TR" b="1" dirty="0" err="1" smtClean="0">
                <a:solidFill>
                  <a:srgbClr val="C00000"/>
                </a:solidFill>
              </a:rPr>
              <a:t>Singüler</a:t>
            </a:r>
            <a:r>
              <a:rPr lang="tr-TR" b="1" dirty="0" smtClean="0">
                <a:solidFill>
                  <a:srgbClr val="C00000"/>
                </a:solidFill>
              </a:rPr>
              <a:t> ve </a:t>
            </a:r>
            <a:r>
              <a:rPr lang="tr-TR" b="1" dirty="0" err="1" smtClean="0">
                <a:solidFill>
                  <a:srgbClr val="C00000"/>
                </a:solidFill>
              </a:rPr>
              <a:t>Singüler</a:t>
            </a:r>
            <a:r>
              <a:rPr lang="tr-TR" b="1" dirty="0" smtClean="0">
                <a:solidFill>
                  <a:srgbClr val="C00000"/>
                </a:solidFill>
              </a:rPr>
              <a:t> Olmayan Matrisler </a:t>
            </a:r>
            <a:endParaRPr lang="tr-TR" b="1" dirty="0">
              <a:solidFill>
                <a:srgbClr val="C00000"/>
              </a:solidFill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522" y="1333784"/>
            <a:ext cx="10981278" cy="3715887"/>
          </a:xfrm>
          <a:prstGeom prst="rect">
            <a:avLst/>
          </a:prstGeom>
        </p:spPr>
      </p:pic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ED583-5D03-4095-8677-D281DAA325D3}" type="slidenum">
              <a:rPr lang="tr-TR" smtClean="0"/>
              <a:t>20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30793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299" y="736481"/>
            <a:ext cx="8455571" cy="3903758"/>
          </a:xfrm>
          <a:prstGeom prst="rect">
            <a:avLst/>
          </a:prstGeom>
        </p:spPr>
      </p:pic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ED583-5D03-4095-8677-D281DAA325D3}" type="slidenum">
              <a:rPr lang="tr-TR" smtClean="0"/>
              <a:t>21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6908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77825"/>
            <a:ext cx="10267831" cy="4931154"/>
          </a:xfrm>
          <a:prstGeom prst="rect">
            <a:avLst/>
          </a:prstGeom>
        </p:spPr>
      </p:pic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ED583-5D03-4095-8677-D281DAA325D3}" type="slidenum">
              <a:rPr lang="tr-TR" smtClean="0"/>
              <a:t>22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28962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nvan 3"/>
          <p:cNvSpPr>
            <a:spLocks noGrp="1"/>
          </p:cNvSpPr>
          <p:nvPr>
            <p:ph type="ctrTitle"/>
          </p:nvPr>
        </p:nvSpPr>
        <p:spPr>
          <a:xfrm>
            <a:off x="1455761" y="1436258"/>
            <a:ext cx="9144000" cy="2387600"/>
          </a:xfrm>
        </p:spPr>
        <p:txBody>
          <a:bodyPr/>
          <a:lstStyle/>
          <a:p>
            <a:r>
              <a:rPr lang="tr-TR" b="1" dirty="0" smtClean="0">
                <a:solidFill>
                  <a:srgbClr val="C00000"/>
                </a:solidFill>
              </a:rPr>
              <a:t>Örnek </a:t>
            </a:r>
            <a:r>
              <a:rPr lang="tr-TR" sz="4400" b="1" dirty="0" smtClean="0">
                <a:sym typeface="Wingdings" panose="05000000000000000000" pitchFamily="2" charset="2"/>
              </a:rPr>
              <a:t> </a:t>
            </a:r>
            <a:r>
              <a:rPr lang="tr-TR" sz="4400" b="1" dirty="0" smtClean="0"/>
              <a:t>Matris Tersi</a:t>
            </a:r>
            <a:endParaRPr lang="tr-TR" sz="4400" b="1" dirty="0"/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9DFAB-2A82-416E-B925-E78D89DE64B5}" type="slidenum">
              <a:rPr lang="tr-TR" smtClean="0"/>
              <a:t>23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7626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874" y="638695"/>
            <a:ext cx="9992720" cy="4438107"/>
          </a:xfrm>
          <a:prstGeom prst="rect">
            <a:avLst/>
          </a:prstGeom>
        </p:spPr>
      </p:pic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ED583-5D03-4095-8677-D281DAA325D3}" type="slidenum">
              <a:rPr lang="tr-TR" smtClean="0"/>
              <a:t>24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94120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624" y="365125"/>
            <a:ext cx="10523892" cy="4152284"/>
          </a:xfrm>
          <a:prstGeom prst="rect">
            <a:avLst/>
          </a:prstGeom>
        </p:spPr>
      </p:pic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ED583-5D03-4095-8677-D281DAA325D3}" type="slidenum">
              <a:rPr lang="tr-TR" smtClean="0"/>
              <a:t>25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52831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143" y="373062"/>
            <a:ext cx="11264267" cy="4526484"/>
          </a:xfrm>
          <a:prstGeom prst="rect">
            <a:avLst/>
          </a:prstGeom>
        </p:spPr>
      </p:pic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ED583-5D03-4095-8677-D281DAA325D3}" type="slidenum">
              <a:rPr lang="tr-TR" smtClean="0"/>
              <a:t>26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96683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036" y="239712"/>
            <a:ext cx="11709930" cy="4973733"/>
          </a:xfrm>
          <a:prstGeom prst="rect">
            <a:avLst/>
          </a:prstGeom>
        </p:spPr>
      </p:pic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ED583-5D03-4095-8677-D281DAA325D3}" type="slidenum">
              <a:rPr lang="tr-TR" smtClean="0"/>
              <a:t>27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71966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199" y="133114"/>
            <a:ext cx="10515600" cy="781286"/>
          </a:xfrm>
        </p:spPr>
        <p:txBody>
          <a:bodyPr>
            <a:normAutofit/>
          </a:bodyPr>
          <a:lstStyle/>
          <a:p>
            <a:r>
              <a:rPr lang="tr-TR" b="1" dirty="0" smtClean="0">
                <a:solidFill>
                  <a:srgbClr val="C00000"/>
                </a:solidFill>
              </a:rPr>
              <a:t>Matris İşlemlerinin Cebirsel Özellikleri</a:t>
            </a:r>
            <a:endParaRPr lang="tr-TR" b="1" dirty="0">
              <a:solidFill>
                <a:srgbClr val="C00000"/>
              </a:solidFill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9DFAB-2A82-416E-B925-E78D89DE64B5}" type="slidenum">
              <a:rPr lang="tr-TR" smtClean="0"/>
              <a:t>3</a:t>
            </a:fld>
            <a:endParaRPr lang="tr-TR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501111"/>
            <a:ext cx="8853094" cy="4675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423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199" y="133114"/>
            <a:ext cx="10515600" cy="781286"/>
          </a:xfrm>
        </p:spPr>
        <p:txBody>
          <a:bodyPr>
            <a:normAutofit/>
          </a:bodyPr>
          <a:lstStyle/>
          <a:p>
            <a:r>
              <a:rPr lang="tr-TR" b="1" dirty="0" smtClean="0">
                <a:solidFill>
                  <a:srgbClr val="C00000"/>
                </a:solidFill>
              </a:rPr>
              <a:t>Matris İşlemlerinin Cebirsel Özellikleri</a:t>
            </a:r>
            <a:endParaRPr lang="tr-TR" b="1" dirty="0">
              <a:solidFill>
                <a:srgbClr val="C00000"/>
              </a:solidFill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9DFAB-2A82-416E-B925-E78D89DE64B5}" type="slidenum">
              <a:rPr lang="tr-TR" smtClean="0"/>
              <a:t>4</a:t>
            </a:fld>
            <a:endParaRPr lang="tr-TR"/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426" y="1296251"/>
            <a:ext cx="7684200" cy="4312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471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199" y="133114"/>
            <a:ext cx="10515600" cy="781286"/>
          </a:xfrm>
        </p:spPr>
        <p:txBody>
          <a:bodyPr>
            <a:normAutofit/>
          </a:bodyPr>
          <a:lstStyle/>
          <a:p>
            <a:r>
              <a:rPr lang="tr-TR" b="1" dirty="0" smtClean="0">
                <a:solidFill>
                  <a:srgbClr val="C00000"/>
                </a:solidFill>
              </a:rPr>
              <a:t>Matris İşlemlerinin Cebirsel Özellikleri</a:t>
            </a:r>
            <a:endParaRPr lang="tr-TR" b="1" dirty="0">
              <a:solidFill>
                <a:srgbClr val="C00000"/>
              </a:solidFill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9DFAB-2A82-416E-B925-E78D89DE64B5}" type="slidenum">
              <a:rPr lang="tr-TR" smtClean="0"/>
              <a:t>5</a:t>
            </a:fld>
            <a:endParaRPr lang="tr-TR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486693"/>
            <a:ext cx="6572535" cy="3747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200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199" y="133114"/>
            <a:ext cx="10515600" cy="781286"/>
          </a:xfrm>
        </p:spPr>
        <p:txBody>
          <a:bodyPr>
            <a:normAutofit/>
          </a:bodyPr>
          <a:lstStyle/>
          <a:p>
            <a:r>
              <a:rPr lang="tr-TR" b="1" dirty="0" smtClean="0">
                <a:solidFill>
                  <a:srgbClr val="C00000"/>
                </a:solidFill>
              </a:rPr>
              <a:t>Özel Tipteki Matrisler</a:t>
            </a:r>
            <a:endParaRPr lang="tr-TR" b="1" dirty="0">
              <a:solidFill>
                <a:srgbClr val="C00000"/>
              </a:solidFill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9DFAB-2A82-416E-B925-E78D89DE64B5}" type="slidenum">
              <a:rPr lang="tr-TR" smtClean="0"/>
              <a:t>6</a:t>
            </a:fld>
            <a:endParaRPr lang="tr-TR"/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525" y="1876425"/>
            <a:ext cx="11410950" cy="310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110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nvan 3"/>
          <p:cNvSpPr>
            <a:spLocks noGrp="1"/>
          </p:cNvSpPr>
          <p:nvPr>
            <p:ph type="ctrTitle"/>
          </p:nvPr>
        </p:nvSpPr>
        <p:spPr>
          <a:xfrm>
            <a:off x="1455761" y="1436258"/>
            <a:ext cx="9144000" cy="2387600"/>
          </a:xfrm>
        </p:spPr>
        <p:txBody>
          <a:bodyPr/>
          <a:lstStyle/>
          <a:p>
            <a:r>
              <a:rPr lang="tr-TR" b="1" dirty="0" smtClean="0">
                <a:solidFill>
                  <a:srgbClr val="C00000"/>
                </a:solidFill>
              </a:rPr>
              <a:t>Örnek </a:t>
            </a:r>
            <a:r>
              <a:rPr lang="tr-TR" sz="4400" b="1" dirty="0" smtClean="0">
                <a:sym typeface="Wingdings" panose="05000000000000000000" pitchFamily="2" charset="2"/>
              </a:rPr>
              <a:t> </a:t>
            </a:r>
            <a:r>
              <a:rPr lang="tr-TR" sz="4400" b="1" dirty="0" smtClean="0"/>
              <a:t>Özel Matrisler </a:t>
            </a:r>
            <a:endParaRPr lang="tr-TR" sz="4400" b="1" dirty="0"/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9DFAB-2A82-416E-B925-E78D89DE64B5}" type="slidenum">
              <a:rPr lang="tr-TR" smtClean="0"/>
              <a:t>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39874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732" y="695325"/>
            <a:ext cx="9587340" cy="2986221"/>
          </a:xfrm>
          <a:prstGeom prst="rect">
            <a:avLst/>
          </a:prstGeom>
        </p:spPr>
      </p:pic>
      <p:sp>
        <p:nvSpPr>
          <p:cNvPr id="5" name="Metin kutusu 4"/>
          <p:cNvSpPr txBox="1"/>
          <p:nvPr/>
        </p:nvSpPr>
        <p:spPr>
          <a:xfrm>
            <a:off x="2402007" y="4420505"/>
            <a:ext cx="22366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4800" b="1" dirty="0" smtClean="0">
                <a:solidFill>
                  <a:srgbClr val="C00000"/>
                </a:solidFill>
              </a:rPr>
              <a:t>Türleri </a:t>
            </a:r>
            <a:endParaRPr lang="tr-TR" sz="4800" b="1" dirty="0">
              <a:solidFill>
                <a:srgbClr val="C00000"/>
              </a:solidFill>
            </a:endParaRPr>
          </a:p>
        </p:txBody>
      </p:sp>
      <p:pic>
        <p:nvPicPr>
          <p:cNvPr id="1030" name="Picture 6" descr="soru işareti ile ilgili görsel sonucu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3644" y="3395581"/>
            <a:ext cx="2095500" cy="219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layt Numarası Yer Tutucusu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ED583-5D03-4095-8677-D281DAA325D3}" type="slidenum">
              <a:rPr lang="tr-TR" smtClean="0"/>
              <a:t>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24860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732" y="695325"/>
            <a:ext cx="9587340" cy="2986221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496" y="2943628"/>
            <a:ext cx="8402181" cy="1996862"/>
          </a:xfrm>
          <a:prstGeom prst="rect">
            <a:avLst/>
          </a:prstGeom>
        </p:spPr>
      </p:pic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ED583-5D03-4095-8677-D281DAA325D3}" type="slidenum">
              <a:rPr lang="tr-TR" smtClean="0"/>
              <a:t>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17890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419</TotalTime>
  <Words>83</Words>
  <Application>Microsoft Office PowerPoint</Application>
  <PresentationFormat>Geniş ekran</PresentationFormat>
  <Paragraphs>45</Paragraphs>
  <Slides>27</Slides>
  <Notes>1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Wingdings</vt:lpstr>
      <vt:lpstr>Office Teması</vt:lpstr>
      <vt:lpstr>Matrisler</vt:lpstr>
      <vt:lpstr>Matris İşlemlerinin Cebirsel Özellikleri</vt:lpstr>
      <vt:lpstr>Matris İşlemlerinin Cebirsel Özellikleri</vt:lpstr>
      <vt:lpstr>Matris İşlemlerinin Cebirsel Özellikleri</vt:lpstr>
      <vt:lpstr>Matris İşlemlerinin Cebirsel Özellikleri</vt:lpstr>
      <vt:lpstr>Özel Tipteki Matrisler</vt:lpstr>
      <vt:lpstr>Örnek  Özel Matrisler </vt:lpstr>
      <vt:lpstr>PowerPoint Sunusu</vt:lpstr>
      <vt:lpstr>PowerPoint Sunusu</vt:lpstr>
      <vt:lpstr>PowerPoint Sunusu</vt:lpstr>
      <vt:lpstr>PowerPoint Sunusu</vt:lpstr>
      <vt:lpstr>Soru !!  Üst üçgen, alt üçgen, simetrik ve anti-simetrik örnekleri söyleyin/tahtaya yazın</vt:lpstr>
      <vt:lpstr>Örneğin;</vt:lpstr>
      <vt:lpstr>PowerPoint Sunusu</vt:lpstr>
      <vt:lpstr>Ödev 2  Özel tipteki her matris için bir örnek yazın!!</vt:lpstr>
      <vt:lpstr>PowerPoint Sunusu</vt:lpstr>
      <vt:lpstr>PowerPoint Sunusu</vt:lpstr>
      <vt:lpstr>Parçalanmış Matrisler </vt:lpstr>
      <vt:lpstr>Örnek  Parçalanmış Matrisler </vt:lpstr>
      <vt:lpstr>Singüler ve Singüler Olmayan Matrisler </vt:lpstr>
      <vt:lpstr>PowerPoint Sunusu</vt:lpstr>
      <vt:lpstr>PowerPoint Sunusu</vt:lpstr>
      <vt:lpstr>Örnek  Matris Tersi</vt:lpstr>
      <vt:lpstr>PowerPoint Sunusu</vt:lpstr>
      <vt:lpstr>PowerPoint Sunusu</vt:lpstr>
      <vt:lpstr>PowerPoint Sunusu</vt:lpstr>
      <vt:lpstr>PowerPoint Sunusu</vt:lpstr>
    </vt:vector>
  </TitlesOfParts>
  <Company>Pamukkale Üniversitesi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Pau</dc:creator>
  <cp:lastModifiedBy>Pau</cp:lastModifiedBy>
  <cp:revision>36</cp:revision>
  <dcterms:created xsi:type="dcterms:W3CDTF">2017-09-25T12:56:47Z</dcterms:created>
  <dcterms:modified xsi:type="dcterms:W3CDTF">2017-10-02T06:49:05Z</dcterms:modified>
</cp:coreProperties>
</file>