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1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530B-81A1-41B2-B888-75BC7B16B351}" type="datetimeFigureOut">
              <a:rPr lang="tr-TR" smtClean="0"/>
              <a:t>9.10.2017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473E9-98DB-4A85-8ED2-B5CE3C3FF2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79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73E9-98DB-4A85-8ED2-B5CE3C3FF29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8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7F3-872A-404A-8149-87584CCE9A7A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0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69D5-5776-40B2-91B9-4388B69E26C0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2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888-A9FF-419A-81BB-672045DC107E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33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1E7-A5A9-42AF-A30D-7C9744766DE2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31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59D-6B8A-40D7-9246-CA906A75C6AC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8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CADC-58BA-4C48-9EB9-993F0CA1E4CA}" type="datetime1">
              <a:rPr lang="tr-TR" smtClean="0"/>
              <a:t>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1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4E64-DF8B-4542-BB1D-E4A7695E4306}" type="datetime1">
              <a:rPr lang="tr-TR" smtClean="0"/>
              <a:t>9.10.2017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8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F7D1-E517-4FEE-AD08-5F394A661B49}" type="datetime1">
              <a:rPr lang="tr-TR" smtClean="0"/>
              <a:t>9.10.2017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30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DEBD-E44A-408E-810A-4A690918F7BC}" type="datetime1">
              <a:rPr lang="tr-TR" smtClean="0"/>
              <a:t>9.10.2017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6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660-7B91-4A86-9B22-05293C5C5C74}" type="datetime1">
              <a:rPr lang="tr-TR" smtClean="0"/>
              <a:t>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4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C4D8-8E38-4652-8F9C-F18AA29F7E07}" type="datetime1">
              <a:rPr lang="tr-TR" smtClean="0"/>
              <a:t>9.10.2017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2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D4D-3287-4E86-B904-E305AA60CEEF}" type="datetime1">
              <a:rPr lang="tr-TR" smtClean="0"/>
              <a:t>9.10.2017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2722-5CC5-49CD-A68D-20152D0608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4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Sistemler ve Tersleri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524000" y="5635554"/>
            <a:ext cx="9144000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Yrd. Doç. Dr. Meriç Çetin</a:t>
            </a:r>
          </a:p>
          <a:p>
            <a:r>
              <a:rPr lang="tr-TR" smtClean="0"/>
              <a:t>2017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1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err="1" smtClean="0"/>
              <a:t>Eşelon</a:t>
            </a:r>
            <a:r>
              <a:rPr lang="tr-TR" sz="4400" b="1" dirty="0" smtClean="0"/>
              <a:t> Form 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2" y="97216"/>
            <a:ext cx="9127012" cy="66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6" y="569840"/>
            <a:ext cx="11767147" cy="47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43625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000" b="1" dirty="0" err="1" smtClean="0"/>
              <a:t>Elementer</a:t>
            </a:r>
            <a:r>
              <a:rPr lang="tr-TR" sz="4000" b="1" dirty="0" smtClean="0"/>
              <a:t> satır/sütun işlemleri</a:t>
            </a:r>
            <a:endParaRPr lang="tr-TR" sz="40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4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61950"/>
            <a:ext cx="6039494" cy="34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" y="365125"/>
            <a:ext cx="11849055" cy="44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16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" y="92171"/>
            <a:ext cx="10120955" cy="64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189691" cy="37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448441" cy="12282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8401334" cy="33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19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838063" cy="530283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218675" y="2493324"/>
            <a:ext cx="122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Devam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0" y="940830"/>
            <a:ext cx="11359030" cy="338550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2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221435" cy="6056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957"/>
            <a:ext cx="9706301" cy="3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80858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Gauss ve Gauss Jordan İndirgeme Metotları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08" y="3603756"/>
            <a:ext cx="1704975" cy="2790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59" y="3452018"/>
            <a:ext cx="1724025" cy="28384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77545"/>
            <a:ext cx="10457518" cy="26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161896" cy="52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41"/>
            <a:ext cx="9783664" cy="28830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96" y="2838592"/>
            <a:ext cx="8474004" cy="3517758"/>
          </a:xfrm>
          <a:prstGeom prst="rect">
            <a:avLst/>
          </a:prstGeom>
        </p:spPr>
      </p:pic>
      <p:cxnSp>
        <p:nvCxnSpPr>
          <p:cNvPr id="11" name="Düz Bağlayıcı 10"/>
          <p:cNvCxnSpPr/>
          <p:nvPr/>
        </p:nvCxnSpPr>
        <p:spPr>
          <a:xfrm>
            <a:off x="3439235" y="3166281"/>
            <a:ext cx="87345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8272817" y="3618931"/>
            <a:ext cx="87345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10255648" y="4069308"/>
            <a:ext cx="87345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6962632" y="4465092"/>
            <a:ext cx="87345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368"/>
            <a:ext cx="7882719" cy="56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7225" y="89302"/>
            <a:ext cx="10515600" cy="707231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Ödev 3-a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25</a:t>
            </a:fld>
            <a:endParaRPr lang="tr-TR"/>
          </a:p>
        </p:txBody>
      </p:sp>
      <p:pic>
        <p:nvPicPr>
          <p:cNvPr id="1034" name="Picture 10" descr="ödev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82" y="3165455"/>
            <a:ext cx="5119852" cy="31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5" y="975920"/>
            <a:ext cx="9366346" cy="2189535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3343701" y="1378424"/>
            <a:ext cx="132383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V="1">
            <a:off x="4831306" y="1364776"/>
            <a:ext cx="2402006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425789" cy="56292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76521"/>
            <a:ext cx="7513123" cy="281143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47" y="2809787"/>
            <a:ext cx="7383751" cy="30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39346" cy="46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52463" cy="61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7225" y="89302"/>
            <a:ext cx="10515600" cy="707231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Ödev 3-b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29</a:t>
            </a:fld>
            <a:endParaRPr lang="tr-TR"/>
          </a:p>
        </p:txBody>
      </p:sp>
      <p:pic>
        <p:nvPicPr>
          <p:cNvPr id="7" name="Picture 4" descr="ödev karikatür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36" y="2945055"/>
            <a:ext cx="4538151" cy="34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6309"/>
            <a:ext cx="6601536" cy="364055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38200" y="5235345"/>
            <a:ext cx="4659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Ödev Teslimi: 16.10.2017 </a:t>
            </a:r>
            <a:endParaRPr lang="tr-TR" sz="2400" b="1" dirty="0" smtClean="0">
              <a:solidFill>
                <a:srgbClr val="C00000"/>
              </a:solidFill>
            </a:endParaRPr>
          </a:p>
          <a:p>
            <a:r>
              <a:rPr lang="tr-TR" sz="2400" b="1" dirty="0">
                <a:solidFill>
                  <a:srgbClr val="C00000"/>
                </a:solidFill>
              </a:rPr>
              <a:t> </a:t>
            </a:r>
            <a:r>
              <a:rPr lang="tr-TR" sz="2400" b="1" dirty="0" smtClean="0">
                <a:solidFill>
                  <a:srgbClr val="C00000"/>
                </a:solidFill>
              </a:rPr>
              <a:t>                         </a:t>
            </a:r>
            <a:r>
              <a:rPr lang="tr-TR" sz="2400" b="1" dirty="0" smtClean="0">
                <a:solidFill>
                  <a:srgbClr val="C00000"/>
                </a:solidFill>
              </a:rPr>
              <a:t>Saat </a:t>
            </a:r>
            <a:r>
              <a:rPr lang="tr-TR" sz="2400" b="1" dirty="0" smtClean="0">
                <a:solidFill>
                  <a:srgbClr val="C00000"/>
                </a:solidFill>
              </a:rPr>
              <a:t>10.50 Ders Arası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297" y="2078476"/>
            <a:ext cx="9544087" cy="3424096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4"/>
            <a:ext cx="2889944" cy="4400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03" y="280062"/>
            <a:ext cx="4625394" cy="11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87705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Elementer</a:t>
            </a:r>
            <a:r>
              <a:rPr lang="tr-TR" b="1" dirty="0" smtClean="0">
                <a:solidFill>
                  <a:srgbClr val="C00000"/>
                </a:solidFill>
              </a:rPr>
              <a:t> Matrisler ve A</a:t>
            </a:r>
            <a:r>
              <a:rPr lang="tr-TR" b="1" baseline="30000" dirty="0" smtClean="0">
                <a:solidFill>
                  <a:srgbClr val="C00000"/>
                </a:solidFill>
              </a:rPr>
              <a:t>-1</a:t>
            </a:r>
            <a:r>
              <a:rPr lang="tr-TR" b="1" dirty="0" smtClean="0">
                <a:solidFill>
                  <a:srgbClr val="C00000"/>
                </a:solidFill>
              </a:rPr>
              <a:t>’in Bulunması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8867"/>
            <a:ext cx="9114776" cy="33599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6" y="4178778"/>
            <a:ext cx="7010472" cy="2278694"/>
          </a:xfrm>
          <a:prstGeom prst="rect">
            <a:avLst/>
          </a:prstGeom>
        </p:spPr>
      </p:pic>
      <p:sp>
        <p:nvSpPr>
          <p:cNvPr id="5" name="Sağ Ayraç 4"/>
          <p:cNvSpPr/>
          <p:nvPr/>
        </p:nvSpPr>
        <p:spPr>
          <a:xfrm>
            <a:off x="8898340" y="4585648"/>
            <a:ext cx="464024" cy="1433015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9459036" y="511748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III. tip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03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157745" cy="5811839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 flipV="1">
            <a:off x="6455391" y="1473958"/>
            <a:ext cx="2415654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Nokta Yıldız 7"/>
          <p:cNvSpPr/>
          <p:nvPr/>
        </p:nvSpPr>
        <p:spPr>
          <a:xfrm>
            <a:off x="9098280" y="5303520"/>
            <a:ext cx="350520" cy="35052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8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55152" cy="34509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0" y="3951044"/>
            <a:ext cx="10528192" cy="20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66"/>
            <a:ext cx="9133795" cy="36480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7" y="4360958"/>
            <a:ext cx="7990369" cy="21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5456384" cy="4879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96252"/>
            <a:ext cx="8960894" cy="46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6" y="146756"/>
            <a:ext cx="11014006" cy="327148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6" y="3667078"/>
            <a:ext cx="11287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36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" y="40944"/>
            <a:ext cx="9179257" cy="289048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61" y="2931433"/>
            <a:ext cx="7430070" cy="3287317"/>
          </a:xfrm>
          <a:prstGeom prst="rect">
            <a:avLst/>
          </a:prstGeom>
        </p:spPr>
      </p:pic>
      <p:sp>
        <p:nvSpPr>
          <p:cNvPr id="7" name="Şeritli Sağ Ok 6"/>
          <p:cNvSpPr/>
          <p:nvPr/>
        </p:nvSpPr>
        <p:spPr>
          <a:xfrm rot="8846763">
            <a:off x="7867713" y="3375266"/>
            <a:ext cx="1282890" cy="846161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58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27" y="-61451"/>
            <a:ext cx="3822705" cy="36392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035"/>
            <a:ext cx="5763189" cy="22174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9" y="3136024"/>
            <a:ext cx="9267847" cy="35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6762" cy="50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01351"/>
            <a:ext cx="10515600" cy="521979"/>
          </a:xfrm>
        </p:spPr>
        <p:txBody>
          <a:bodyPr>
            <a:normAutofit/>
          </a:bodyPr>
          <a:lstStyle/>
          <a:p>
            <a:r>
              <a:rPr lang="tr-TR" sz="2800" b="1" dirty="0" smtClean="0"/>
              <a:t>Örneğin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" y="1116984"/>
            <a:ext cx="11369406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7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69" y="2707842"/>
            <a:ext cx="7804528" cy="403138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" y="78942"/>
            <a:ext cx="7639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Sistemlerin Çözümü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7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2722-5CC5-49CD-A68D-20152D06080A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779350" cy="3998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5"/>
            <a:ext cx="10577024" cy="45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91</Words>
  <Application>Microsoft Office PowerPoint</Application>
  <PresentationFormat>Geniş ekran</PresentationFormat>
  <Paragraphs>52</Paragraphs>
  <Slides>36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Teması</vt:lpstr>
      <vt:lpstr>Lineer Sistemler ve Tersleri</vt:lpstr>
      <vt:lpstr>PowerPoint Sunusu</vt:lpstr>
      <vt:lpstr>PowerPoint Sunusu</vt:lpstr>
      <vt:lpstr>PowerPoint Sunusu</vt:lpstr>
      <vt:lpstr>PowerPoint Sunusu</vt:lpstr>
      <vt:lpstr>Örneğin</vt:lpstr>
      <vt:lpstr>PowerPoint Sunusu</vt:lpstr>
      <vt:lpstr>Lineer Sistemlerin Çözümü</vt:lpstr>
      <vt:lpstr>PowerPoint Sunusu</vt:lpstr>
      <vt:lpstr>Örnek  Eşelon Form </vt:lpstr>
      <vt:lpstr>PowerPoint Sunusu</vt:lpstr>
      <vt:lpstr>PowerPoint Sunusu</vt:lpstr>
      <vt:lpstr>Örnek  Elementer satır/sütun işlemleri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Gauss ve Gauss Jordan İndirgeme Metotları</vt:lpstr>
      <vt:lpstr>PowerPoint Sunusu</vt:lpstr>
      <vt:lpstr>PowerPoint Sunusu</vt:lpstr>
      <vt:lpstr>PowerPoint Sunusu</vt:lpstr>
      <vt:lpstr>Ödev 3-a</vt:lpstr>
      <vt:lpstr>PowerPoint Sunusu</vt:lpstr>
      <vt:lpstr>PowerPoint Sunusu</vt:lpstr>
      <vt:lpstr>PowerPoint Sunusu</vt:lpstr>
      <vt:lpstr>Ödev 3-b</vt:lpstr>
      <vt:lpstr>Elementer Matrisler ve A-1’in Bulunması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Lineer Sistemler ve Tersleri</dc:title>
  <dc:creator>Pau</dc:creator>
  <cp:lastModifiedBy>Pau</cp:lastModifiedBy>
  <cp:revision>52</cp:revision>
  <dcterms:created xsi:type="dcterms:W3CDTF">2017-10-07T05:47:55Z</dcterms:created>
  <dcterms:modified xsi:type="dcterms:W3CDTF">2017-10-09T08:45:36Z</dcterms:modified>
</cp:coreProperties>
</file>