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1631-C68F-4096-81E4-02B47ACAADF4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F05B5-0F6F-4D49-9D54-AE02F67C6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53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F05B5-0F6F-4D49-9D54-AE02F67C667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7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1FB4-C2E0-48F6-B9DB-C3EFBF9AD38F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3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2F2A-E851-4D8C-8107-79F611AED0E2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4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1070-C4A6-4C3B-9C7F-DEEC6A56C4EC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69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3FB1-22D4-4C97-99A9-FE6EFB481699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61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DEF2-8E39-44AE-BFAF-96EEB1956013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8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498A-43C4-40FA-90D8-1EA4BA38754B}" type="datetime1">
              <a:rPr lang="tr-TR" smtClean="0"/>
              <a:t>4.12.2017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32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509F-A80B-4E91-B19C-50CC4292D683}" type="datetime1">
              <a:rPr lang="tr-TR" smtClean="0"/>
              <a:t>4.12.2017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48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6F0-C362-4B9E-B3E1-A13E8AF10091}" type="datetime1">
              <a:rPr lang="tr-TR" smtClean="0"/>
              <a:t>4.12.2017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4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FF4C-66ED-4FB2-9BAE-BD096DA34740}" type="datetime1">
              <a:rPr lang="tr-TR" smtClean="0"/>
              <a:t>4.12.2017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0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896-FAEE-4556-9E94-F3657CBB20F0}" type="datetime1">
              <a:rPr lang="tr-TR" smtClean="0"/>
              <a:t>4.12.2017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5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C2A5-A216-42C2-BFFF-F0478932F32C}" type="datetime1">
              <a:rPr lang="tr-TR" smtClean="0"/>
              <a:t>4.12.2017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0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30A0-05EB-4E32-814D-8FFB17D4B52C}" type="datetime1">
              <a:rPr lang="tr-TR" smtClean="0"/>
              <a:t>4.12.2017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C895-5260-4551-8C78-250B44FAC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9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Özdeğerler</a:t>
            </a:r>
            <a:r>
              <a:rPr lang="tr-TR" b="1" dirty="0" smtClean="0">
                <a:solidFill>
                  <a:srgbClr val="C00000"/>
                </a:solidFill>
              </a:rPr>
              <a:t> ve </a:t>
            </a:r>
            <a:r>
              <a:rPr lang="tr-TR" b="1" dirty="0" err="1" smtClean="0">
                <a:solidFill>
                  <a:srgbClr val="C00000"/>
                </a:solidFill>
              </a:rPr>
              <a:t>Özvektörler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013613" y="5732723"/>
            <a:ext cx="8164773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sz="1600" dirty="0" smtClean="0"/>
              <a:t>v04122017</a:t>
            </a:r>
            <a:endParaRPr lang="tr-TR" sz="16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5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081198" cy="2079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443020"/>
            <a:ext cx="9935270" cy="122822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0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10101" y="1023582"/>
            <a:ext cx="9144000" cy="4055873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Final sınavı için 1 sayfa A4 kağıdına kendi el yazınız ve tükenmez kalemle yazılmış formül kağıdı getirebilirsiniz. Belirtilen özellikte olmayanlar kullanılamayacaktır.</a:t>
            </a:r>
            <a:br>
              <a:rPr lang="tr-TR" sz="4000" dirty="0" smtClean="0"/>
            </a:br>
            <a:r>
              <a:rPr lang="tr-TR" sz="4000" dirty="0" smtClean="0"/>
              <a:t>Formül kağıtlarına soru çözümü yapmak yasaktır.</a:t>
            </a:r>
            <a:br>
              <a:rPr lang="tr-TR" sz="4000" dirty="0" smtClean="0"/>
            </a:br>
            <a:r>
              <a:rPr lang="tr-TR" sz="4000" dirty="0" smtClean="0"/>
              <a:t>Hesap makinesi getirmek yasaktır.</a:t>
            </a:r>
            <a:br>
              <a:rPr lang="tr-TR" sz="4000" dirty="0" smtClean="0"/>
            </a:br>
            <a:r>
              <a:rPr lang="tr-TR" sz="4000" dirty="0"/>
              <a:t/>
            </a:r>
            <a:br>
              <a:rPr lang="tr-TR" sz="4000" dirty="0"/>
            </a:br>
            <a:r>
              <a:rPr lang="tr-TR" sz="4000" smtClean="0"/>
              <a:t>Başarılar dilerim.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0412"/>
            <a:ext cx="10320317" cy="155373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3137"/>
            <a:ext cx="10257158" cy="78318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1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69913" cy="75606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1028"/>
            <a:ext cx="10320317" cy="2066584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8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8080"/>
            <a:ext cx="10628608" cy="1559209"/>
          </a:xfrm>
          <a:prstGeom prst="rect">
            <a:avLst/>
          </a:prstGeom>
        </p:spPr>
      </p:pic>
      <p:sp>
        <p:nvSpPr>
          <p:cNvPr id="5" name="5-Nokta Yıldız 4"/>
          <p:cNvSpPr/>
          <p:nvPr/>
        </p:nvSpPr>
        <p:spPr>
          <a:xfrm>
            <a:off x="327546" y="668740"/>
            <a:ext cx="368490" cy="359166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9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5"/>
            <a:ext cx="10954057" cy="295128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6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024"/>
            <a:ext cx="10572046" cy="9237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3739"/>
            <a:ext cx="9981856" cy="275848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662582" cy="345605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008"/>
            <a:ext cx="10492728" cy="60389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5807741" cy="5150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5707"/>
            <a:ext cx="10675421" cy="2588371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96566" cy="142844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5037"/>
            <a:ext cx="3589734" cy="1167595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3895671" y="3781680"/>
            <a:ext cx="805218" cy="7233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280" y="3810226"/>
            <a:ext cx="705431" cy="666240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895-5260-4551-8C78-250B44FACC7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9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Geniş ekran</PresentationFormat>
  <Paragraphs>16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Özdeğerler ve Özvektörler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Final sınavı için 1 sayfa A4 kağıdına kendi el yazınız ve tükenmez kalemle yazılmış formül kağıdı getirebilirsiniz. Belirtilen özellikte olmayanlar kullanılamayacaktır. Formül kağıtlarına soru çözümü yapmak yasaktır. Hesap makinesi getirmek yasaktır.  Başarılar dilerim.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Özdeğerler ve Özvektörler</dc:title>
  <dc:creator>Pau</dc:creator>
  <cp:lastModifiedBy>Pau</cp:lastModifiedBy>
  <cp:revision>7</cp:revision>
  <dcterms:created xsi:type="dcterms:W3CDTF">2017-12-02T15:55:59Z</dcterms:created>
  <dcterms:modified xsi:type="dcterms:W3CDTF">2017-12-04T06:51:54Z</dcterms:modified>
</cp:coreProperties>
</file>