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8-->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7" r:id="rId2"/>
    <p:sldMasterId id="2147483695" r:id="rId3"/>
    <p:sldMasterId id="2147483707" r:id="rId4"/>
    <p:sldMasterId id="2147483719" r:id="rId5"/>
    <p:sldMasterId id="2147483731" r:id="rId6"/>
    <p:sldMasterId id="2147483743" r:id="rId7"/>
    <p:sldMasterId id="2147483760" r:id="rId8"/>
    <p:sldMasterId id="2147483777" r:id="rId9"/>
    <p:sldMasterId id="2147483795" r:id="rId10"/>
    <p:sldMasterId id="2147483813" r:id="rId11"/>
  </p:sldMasterIdLst>
  <p:sldIdLst>
    <p:sldId id="259" r:id="rId12"/>
    <p:sldId id="262" r:id="rId13"/>
    <p:sldId id="265" r:id="rId14"/>
    <p:sldId id="268" r:id="rId15"/>
    <p:sldId id="271" r:id="rId16"/>
    <p:sldId id="274" r:id="rId17"/>
    <p:sldId id="277" r:id="rId18"/>
    <p:sldId id="280" r:id="rId19"/>
    <p:sldId id="283" r:id="rId20"/>
    <p:sldId id="286" r:id="rId21"/>
    <p:sldId id="289" r:id="rId22"/>
    <p:sldId id="292" r:id="rId23"/>
    <p:sldId id="295" r:id="rId24"/>
    <p:sldId id="298" r:id="rId25"/>
    <p:sldId id="301" r:id="rId26"/>
    <p:sldId id="304" r:id="rId27"/>
    <p:sldId id="307" r:id="rId28"/>
    <p:sldId id="310" r:id="rId29"/>
    <p:sldId id="313" r:id="rId30"/>
    <p:sldId id="316" r:id="rId31"/>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Master" Target="slideMasters/slideMaster10.xml" /><Relationship Id="rId11" Type="http://schemas.openxmlformats.org/officeDocument/2006/relationships/slideMaster" Target="slideMasters/slideMaster11.xml" /><Relationship Id="rId12" Type="http://schemas.openxmlformats.org/officeDocument/2006/relationships/slide" Target="slides/slide1.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 Type="http://schemas.openxmlformats.org/officeDocument/2006/relationships/slideMaster" Target="slideMasters/slideMaster2.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 Type="http://schemas.openxmlformats.org/officeDocument/2006/relationships/slideMaster" Target="slideMasters/slideMaster3.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tags" Target="tags/tag1.xml" /><Relationship Id="rId33" Type="http://schemas.openxmlformats.org/officeDocument/2006/relationships/presProps" Target="presProps.xml" /><Relationship Id="rId34" Type="http://schemas.openxmlformats.org/officeDocument/2006/relationships/viewProps" Target="viewProps.xml" /><Relationship Id="rId35" Type="http://schemas.openxmlformats.org/officeDocument/2006/relationships/theme" Target="theme/theme1.xml" /><Relationship Id="rId36" Type="http://schemas.openxmlformats.org/officeDocument/2006/relationships/tableStyles" Target="tableStyles.xml" /><Relationship Id="rId4" Type="http://schemas.openxmlformats.org/officeDocument/2006/relationships/slideMaster" Target="slideMasters/slideMaster4.xml" /><Relationship Id="rId5" Type="http://schemas.openxmlformats.org/officeDocument/2006/relationships/slideMaster" Target="slideMasters/slideMaster5.xml" /><Relationship Id="rId6" Type="http://schemas.openxmlformats.org/officeDocument/2006/relationships/slideMaster" Target="slideMasters/slideMaster6.xml" /><Relationship Id="rId7" Type="http://schemas.openxmlformats.org/officeDocument/2006/relationships/slideMaster" Target="slideMasters/slideMaster7.xml" /><Relationship Id="rId8" Type="http://schemas.openxmlformats.org/officeDocument/2006/relationships/slideMaster" Target="slideMasters/slideMaster8.xml" /><Relationship Id="rId9" Type="http://schemas.openxmlformats.org/officeDocument/2006/relationships/slideMaster" Target="slideMasters/slideMaster9.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10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10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2.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1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2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22.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23.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24.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25.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26.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27.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28.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29.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0.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31.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32.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33.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34.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35.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36.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37.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38.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39.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0.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41.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42.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43.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44.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45.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46.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47.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48.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49.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0.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51.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52.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53.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54.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55.xml.rels>&#65279;<?xml version="1.0" encoding="utf-8" standalone="yes"?><Relationships xmlns="http://schemas.openxmlformats.org/package/2006/relationships"><Relationship Id="rId1" Type="http://schemas.openxmlformats.org/officeDocument/2006/relationships/slideMaster" Target="../slideMasters/slideMaster11.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BBB596E1-17E0-4D22-9F6B-718DE705D79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A98588B-57AC-412F-996A-79A9A4E4900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sim Yazılı Alıntı">
    <p:spTree>
      <p:nvGrpSpPr>
        <p:cNvPr id="1" name=""/>
        <p:cNvGrpSpPr/>
        <p:nvPr/>
      </p:nvGrpSpPr>
      <p:grpSpPr>
        <a:xfrm>
          <a:off x="0" y="0"/>
          <a: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F78E0289-AED9-4607-8422-7377F33839ED}"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60688332"/>
      </p:ext>
    </p:extLst>
  </p:cSld>
  <p:clrMapOvr>
    <a:masterClrMapping/>
  </p:clrMapOvr>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İsim Kartı">
    <p:spTree>
      <p:nvGrpSpPr>
        <p:cNvPr id="1" name=""/>
        <p:cNvGrpSpPr/>
        <p:nvPr/>
      </p:nvGrpSpPr>
      <p:grpSpPr>
        <a:xfrm>
          <a:off x="0" y="0"/>
          <a: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000359841"/>
      </p:ext>
    </p:extLst>
  </p:cSld>
  <p:clrMapOvr>
    <a:masterClrMapping/>
  </p:clrMapOvr>
  <p:transition/>
  <p:timing/>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Alıntı İsim Kartı">
    <p:spTree>
      <p:nvGrpSpPr>
        <p:cNvPr id="1" name=""/>
        <p:cNvGrpSpPr/>
        <p:nvPr/>
      </p:nvGrpSpPr>
      <p:grpSpPr>
        <a:xfrm>
          <a:off x="0" y="0"/>
          <a: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F78E0289-AED9-4607-8422-7377F33839ED}"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347781050"/>
      </p:ext>
    </p:extLst>
  </p:cSld>
  <p:clrMapOvr>
    <a:masterClrMapping/>
  </p:clrMapOvr>
  <p:transition/>
  <p:timing/>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oğru veya Yanlış">
    <p:spTree>
      <p:nvGrpSpPr>
        <p:cNvPr id="1" name=""/>
        <p:cNvGrpSpPr/>
        <p:nvPr/>
      </p:nvGrpSpPr>
      <p:grpSpPr>
        <a:xfrm>
          <a:off x="0" y="0"/>
          <a: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200401374"/>
      </p:ext>
    </p:extLst>
  </p:cSld>
  <p:clrMapOvr>
    <a:masterClrMapping/>
  </p:clrMapOvr>
  <p:transition/>
  <p:timing/>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347002308"/>
      </p:ext>
    </p:extLst>
  </p:cSld>
  <p:clrMapOvr>
    <a:masterClrMapping/>
  </p:clrMapOvr>
  <p:transition/>
  <p:timing/>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170117463"/>
      </p:ext>
    </p:extLst>
  </p:cSld>
  <p:clrMapOvr>
    <a:masterClrMapping/>
  </p:clrMapOvr>
  <p:transition/>
  <p:timing/>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4529540"/>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786061519"/>
      </p:ext>
    </p:extLst>
  </p:cSld>
  <p:clrMapOvr>
    <a:masterClrMapping/>
  </p:clrMapOvr>
  <p:transition/>
  <p:timing/>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771934207"/>
      </p:ext>
    </p:extLst>
  </p:cSld>
  <p:clrMapOvr>
    <a:masterClrMapping/>
  </p:clrMapOvr>
  <p:transition/>
  <p:timing/>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bilgisi">
    <p:spTree>
      <p:nvGrpSpPr>
        <p:cNvPr id="1" name=""/>
        <p:cNvGrpSpPr/>
        <p:nvPr/>
      </p:nvGrpSpPr>
      <p:grpSpPr>
        <a:xfrm>
          <a:off x="0" y="0"/>
          <a: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2819009018"/>
      </p:ext>
    </p:extLst>
  </p:cSld>
  <p:clrMapOvr>
    <a:masterClrMapping/>
  </p:clrMapOvr>
  <p:transition/>
  <p:timing/>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8" name="Title 7"/>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1" name="Slide Number Placeholder 5"/>
          <p:cNvSpPr>
            <a:spLocks noGrp="1"/>
          </p:cNvSpPr>
          <p:nvPr>
            <p:ph type="sldNum" sz="quarter" idx="12"/>
          </p:nvPr>
        </p:nvSpPr>
        <p:spPr>
          <a:xfrm>
            <a:off x="531812" y="787782"/>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2501100873"/>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51D0F80-9A69-4A6F-AE18-E6D60EA1921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10" name="Title 9"/>
          <p:cNvSpPr>
            <a:spLocks noGrp="1"/>
          </p:cNvSpPr>
          <p:nvPr>
            <p:ph type="title"/>
          </p:nvPr>
        </p:nvSpPr>
        <p:spPr/>
        <p:txBody>
          <a:bodyPr/>
          <a:lstStyle/>
          <a:p>
            <a:r>
              <a:rPr lang="tr-TR" smtClean="0"/>
              <a:t>Asıl başlık stili için tıklatın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34DA8FC6-BD05-4C08-A895-5AFA144E9F70}" type="datetimeFigureOut">
              <a:rPr lang="tr-TR" smtClean="0"/>
              <a:t>10.09.2022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332135115"/>
      </p:ext>
    </p:extLst>
  </p:cSld>
  <p:clrMapOvr>
    <a:masterClrMapping/>
  </p:clrMapOvr>
  <p:transition/>
  <p:timing/>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34DA8FC6-BD05-4C08-A895-5AFA144E9F70}" type="datetimeFigureOut">
              <a:rPr lang="tr-TR" smtClean="0"/>
              <a:t>10.09.2022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5" name="Slide Number Placeholder 4"/>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4084563848"/>
      </p:ext>
    </p:extLst>
  </p:cSld>
  <p:clrMapOvr>
    <a:masterClrMapping/>
  </p:clrMapOvr>
  <p:transition/>
  <p:timing/>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34DA8FC6-BD05-4C08-A895-5AFA144E9F70}" type="datetimeFigureOut">
              <a:rPr lang="tr-TR" smtClean="0"/>
              <a:t>10.09.2022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4" name="Slide Number Placeholder 3"/>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598004728"/>
      </p:ext>
    </p:extLst>
  </p:cSld>
  <p:clrMapOvr>
    <a:masterClrMapping/>
  </p:clrMapOvr>
  <p:transition/>
  <p:timing/>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4035181894"/>
      </p:ext>
    </p:extLst>
  </p:cSld>
  <p:clrMapOvr>
    <a:masterClrMapping/>
  </p:clrMapOvr>
  <p:transition/>
  <p:timing/>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2816418895"/>
      </p:ext>
    </p:extLst>
  </p:cSld>
  <p:clrMapOvr>
    <a:masterClrMapping/>
  </p:clrMapOvr>
  <p:transition/>
  <p:timing/>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Başlık ve Resim Yazısı">
    <p:spTree>
      <p:nvGrpSpPr>
        <p:cNvPr id="1" name=""/>
        <p:cNvGrpSpPr/>
        <p:nvPr/>
      </p:nvGrpSpPr>
      <p:grpSpPr>
        <a:xfrm>
          <a:off x="0" y="0"/>
          <a: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3143710537"/>
      </p:ext>
    </p:extLst>
  </p:cSld>
  <p:clrMapOvr>
    <a:masterClrMapping/>
  </p:clrMapOvr>
  <p:transition/>
  <p:timing/>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sim Yazılı Alıntı">
    <p:spTree>
      <p:nvGrpSpPr>
        <p:cNvPr id="1" name=""/>
        <p:cNvGrpSpPr/>
        <p:nvPr/>
      </p:nvGrpSpPr>
      <p:grpSpPr>
        <a:xfrm>
          <a:off x="0" y="0"/>
          <a: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F78E0289-AED9-4607-8422-7377F33839ED}"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60688332"/>
      </p:ext>
    </p:extLst>
  </p:cSld>
  <p:clrMapOvr>
    <a:masterClrMapping/>
  </p:clrMapOvr>
  <p:transition/>
  <p:timing/>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İsim Kartı">
    <p:spTree>
      <p:nvGrpSpPr>
        <p:cNvPr id="1" name=""/>
        <p:cNvGrpSpPr/>
        <p:nvPr/>
      </p:nvGrpSpPr>
      <p:grpSpPr>
        <a:xfrm>
          <a:off x="0" y="0"/>
          <a: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000359841"/>
      </p:ext>
    </p:extLst>
  </p:cSld>
  <p:clrMapOvr>
    <a:masterClrMapping/>
  </p:clrMapOvr>
  <p:transition/>
  <p:timing/>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Alıntı İsim Kartı">
    <p:spTree>
      <p:nvGrpSpPr>
        <p:cNvPr id="1" name=""/>
        <p:cNvGrpSpPr/>
        <p:nvPr/>
      </p:nvGrpSpPr>
      <p:grpSpPr>
        <a:xfrm>
          <a:off x="0" y="0"/>
          <a: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F78E0289-AED9-4607-8422-7377F33839ED}"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347781050"/>
      </p:ext>
    </p:extLst>
  </p:cSld>
  <p:clrMapOvr>
    <a:masterClrMapping/>
  </p:clrMapOvr>
  <p:transition/>
  <p:timing/>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oğru veya Yanlış">
    <p:spTree>
      <p:nvGrpSpPr>
        <p:cNvPr id="1" name=""/>
        <p:cNvGrpSpPr/>
        <p:nvPr/>
      </p:nvGrpSpPr>
      <p:grpSpPr>
        <a:xfrm>
          <a:off x="0" y="0"/>
          <a: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200401374"/>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a:t>Asıl başlık stilini düzenlemek için tıklayın</a:t>
            </a:r>
            <a:endParaRPr lang="en-US"/>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347002308"/>
      </p:ext>
    </p:extLst>
  </p:cSld>
  <p:clrMapOvr>
    <a:masterClrMapping/>
  </p:clrMapOvr>
  <p:transition/>
  <p:timing/>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170117463"/>
      </p:ext>
    </p:extLst>
  </p:cSld>
  <p:clrMapOvr>
    <a:masterClrMapping/>
  </p:clrMapOvr>
  <p:transition/>
  <p:timing/>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a:t>Asıl başlık stilini düzenlemek için tıklayın</a:t>
            </a:r>
            <a:endParaRPr lang="en-US"/>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 Bilgisi">
    <p:spTree>
      <p:nvGrpSpPr>
        <p:cNvPr id="1" name=""/>
        <p:cNvGrpSpPr/>
        <p:nvPr/>
      </p:nvGrpSpPr>
      <p:grpSpPr>
        <a:xfrm>
          <a:off x="0" y="0"/>
          <a: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61BEF0D-F0BB-DE4B-95CE-6DB70DBA9567}" type="datetimeFigureOut">
              <a:rPr lang="en-US"/>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B61BEF0D-F0BB-DE4B-95CE-6DB70DBA9567}" type="datetimeFigureOut">
              <a:rPr lang="en-US"/>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61BEF0D-F0BB-DE4B-95CE-6DB70DBA9567}" type="datetimeFigureOut">
              <a:rPr lang="en-US"/>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a:t>Asıl başlık stilini düzenlemek için tıklayın</a:t>
            </a:r>
            <a:endParaRPr lang="en-US"/>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a:t>Asıl başlık stilini düzenlemek için tıklayın</a:t>
            </a:r>
            <a:endParaRPr lang="en-US"/>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1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Yazılı Panoramik Resim">
    <p:spTree>
      <p:nvGrpSpPr>
        <p:cNvPr id="1" name=""/>
        <p:cNvGrpSpPr/>
        <p:nvPr/>
      </p:nvGrpSpPr>
      <p:grpSpPr>
        <a:xfrm>
          <a:off x="0" y="0"/>
          <a: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Başlık ve Resim Yazısı">
    <p:spTree>
      <p:nvGrpSpPr>
        <p:cNvPr id="1" name=""/>
        <p:cNvGrpSpPr/>
        <p:nvPr/>
      </p:nvGrpSpPr>
      <p:grpSpPr>
        <a:xfrm>
          <a:off x="0" y="0"/>
          <a: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sim Yazılı Alıntı">
    <p:spTree>
      <p:nvGrpSpPr>
        <p:cNvPr id="1" name=""/>
        <p:cNvGrpSpPr/>
        <p:nvPr/>
      </p:nvGrpSpPr>
      <p:grpSpPr>
        <a:xfrm>
          <a:off x="0" y="0"/>
          <a: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a:t>Asıl başlık stilini düzenlemek için tıklayın</a:t>
            </a:r>
            <a:endParaRPr lang="en-US"/>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İsim Kartı">
    <p:spTree>
      <p:nvGrpSpPr>
        <p:cNvPr id="1" name=""/>
        <p:cNvGrpSpPr/>
        <p:nvPr/>
      </p:nvGrpSpPr>
      <p:grpSpPr>
        <a:xfrm>
          <a:off x="0" y="0"/>
          <a: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Alıntı İsim Kartı">
    <p:spTree>
      <p:nvGrpSpPr>
        <p:cNvPr id="1" name=""/>
        <p:cNvGrpSpPr/>
        <p:nvPr/>
      </p:nvGrpSpPr>
      <p:grpSpPr>
        <a:xfrm>
          <a:off x="0" y="0"/>
          <a: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gradFill>
              </a:defRPr>
            </a:lvl1pPr>
          </a:lstStyle>
          <a:p>
            <a:r>
              <a:rPr lang="tr-TR"/>
              <a:t>Asıl başlık stilini düzenlemek için tıklayın</a:t>
            </a:r>
            <a:endParaRPr lang="en-US"/>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oğru veya Yanlış">
    <p:spTree>
      <p:nvGrpSpPr>
        <p:cNvPr id="1" name=""/>
        <p:cNvGrpSpPr/>
        <p:nvPr/>
      </p:nvGrpSpPr>
      <p:grpSpPr>
        <a:xfrm>
          <a:off x="0" y="0"/>
          <a: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a:lvl1pPr>
          </a:lstStyle>
          <a:p>
            <a:pPr marL="0" lvl="0"/>
            <a:r>
              <a:rPr lang="tr-TR"/>
              <a:t>Asıl başlık stilini düzenlemek için tıklayın</a:t>
            </a:r>
            <a:endParaRPr lang="en-US"/>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7" name="Title 1"/>
          <p:cNvSpPr>
            <a:spLocks noGrp="1"/>
          </p:cNvSpPr>
          <p:nvPr>
            <p:ph type="title"/>
          </p:nvPr>
        </p:nvSpPr>
        <p:spPr>
          <a:xfrm>
            <a:off x="1141413" y="609600"/>
            <a:ext cx="9905998" cy="1905000"/>
          </a:xfrm>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Vertical Title 1"/>
          <p:cNvSpPr>
            <a:spLocks noGrp="1"/>
          </p:cNvSpPr>
          <p:nvPr>
            <p:ph type="title" orient="vert"/>
          </p:nvPr>
        </p:nvSpPr>
        <p:spPr>
          <a:xfrm>
            <a:off x="8836898" y="609599"/>
            <a:ext cx="2210514" cy="5181601"/>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a:t>Asıl başlık stilini düzenlemek için tıklayın</a:t>
            </a:r>
            <a:endParaRPr lang="en-US"/>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 Bilgisi">
    <p:spTree>
      <p:nvGrpSpPr>
        <p:cNvPr id="1" name=""/>
        <p:cNvGrpSpPr/>
        <p:nvPr/>
      </p:nvGrpSpPr>
      <p:grpSpPr>
        <a:xfrm>
          <a:off x="0" y="0"/>
          <a: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 Bilgisi">
    <p:spTree>
      <p:nvGrpSpPr>
        <p:cNvPr id="1" name=""/>
        <p:cNvGrpSpPr/>
        <p:nvPr/>
      </p:nvGrpSpPr>
      <p:grpSpPr>
        <a:xfrm>
          <a:off x="0" y="0"/>
          <a: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61BEF0D-F0BB-DE4B-95CE-6DB70DBA9567}" type="datetimeFigureOut">
              <a:rPr lang="en-US"/>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B61BEF0D-F0BB-DE4B-95CE-6DB70DBA9567}" type="datetimeFigureOut">
              <a:rPr lang="en-US"/>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61BEF0D-F0BB-DE4B-95CE-6DB70DBA9567}" type="datetimeFigureOut">
              <a:rPr lang="en-US"/>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a:t>Asıl başlık stilini düzenlemek için tıklayın</a:t>
            </a:r>
            <a:endParaRPr lang="en-US"/>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a:t>Asıl başlık stilini düzenlemek için tıklayın</a:t>
            </a:r>
            <a:endParaRPr lang="en-US"/>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1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Yazılı Panoramik Resim">
    <p:spTree>
      <p:nvGrpSpPr>
        <p:cNvPr id="1" name=""/>
        <p:cNvGrpSpPr/>
        <p:nvPr/>
      </p:nvGrpSpPr>
      <p:grpSpPr>
        <a:xfrm>
          <a:off x="0" y="0"/>
          <a: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Başlık ve Resim Yazısı">
    <p:spTree>
      <p:nvGrpSpPr>
        <p:cNvPr id="1" name=""/>
        <p:cNvGrpSpPr/>
        <p:nvPr/>
      </p:nvGrpSpPr>
      <p:grpSpPr>
        <a:xfrm>
          <a:off x="0" y="0"/>
          <a: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sim Yazılı Alıntı">
    <p:spTree>
      <p:nvGrpSpPr>
        <p:cNvPr id="1" name=""/>
        <p:cNvGrpSpPr/>
        <p:nvPr/>
      </p:nvGrpSpPr>
      <p:grpSpPr>
        <a:xfrm>
          <a:off x="0" y="0"/>
          <a: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a:t>Asıl başlık stilini düzenlemek için tıklayın</a:t>
            </a:r>
            <a:endParaRPr lang="en-US"/>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İsim Kartı">
    <p:spTree>
      <p:nvGrpSpPr>
        <p:cNvPr id="1" name=""/>
        <p:cNvGrpSpPr/>
        <p:nvPr/>
      </p:nvGrpSpPr>
      <p:grpSpPr>
        <a:xfrm>
          <a:off x="0" y="0"/>
          <a: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Alıntı İsim Kartı">
    <p:spTree>
      <p:nvGrpSpPr>
        <p:cNvPr id="1" name=""/>
        <p:cNvGrpSpPr/>
        <p:nvPr/>
      </p:nvGrpSpPr>
      <p:grpSpPr>
        <a:xfrm>
          <a:off x="0" y="0"/>
          <a: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gradFill>
              </a:defRPr>
            </a:lvl1pPr>
          </a:lstStyle>
          <a:p>
            <a:r>
              <a:rPr lang="tr-TR"/>
              <a:t>Asıl başlık stilini düzenlemek için tıklayın</a:t>
            </a:r>
            <a:endParaRPr lang="en-US"/>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oğru veya Yanlış">
    <p:spTree>
      <p:nvGrpSpPr>
        <p:cNvPr id="1" name=""/>
        <p:cNvGrpSpPr/>
        <p:nvPr/>
      </p:nvGrpSpPr>
      <p:grpSpPr>
        <a:xfrm>
          <a:off x="0" y="0"/>
          <a: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a:lvl1pPr>
          </a:lstStyle>
          <a:p>
            <a:pPr marL="0" lvl="0"/>
            <a:r>
              <a:rPr lang="tr-TR"/>
              <a:t>Asıl başlık stilini düzenlemek için tıklayın</a:t>
            </a:r>
            <a:endParaRPr lang="en-US"/>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7" name="Title 1"/>
          <p:cNvSpPr>
            <a:spLocks noGrp="1"/>
          </p:cNvSpPr>
          <p:nvPr>
            <p:ph type="title"/>
          </p:nvPr>
        </p:nvSpPr>
        <p:spPr>
          <a:xfrm>
            <a:off x="1141413" y="609600"/>
            <a:ext cx="9905998" cy="1905000"/>
          </a:xfrm>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Vertical Title 1"/>
          <p:cNvSpPr>
            <a:spLocks noGrp="1"/>
          </p:cNvSpPr>
          <p:nvPr>
            <p:ph type="title" orient="vert"/>
          </p:nvPr>
        </p:nvSpPr>
        <p:spPr>
          <a:xfrm>
            <a:off x="8836898" y="609599"/>
            <a:ext cx="2210514" cy="5181601"/>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61BEF0D-F0BB-DE4B-95CE-6DB70DBA9567}" type="datetimeFigureOut">
              <a:rPr lang="en-US"/>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B61BEF0D-F0BB-DE4B-95CE-6DB70DBA9567}" type="datetimeFigureOut">
              <a:rPr lang="en-US"/>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61BEF0D-F0BB-DE4B-95CE-6DB70DBA9567}" type="datetimeFigureOut">
              <a:rPr lang="en-US"/>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a:t>Asıl başlık stilini düzenlemek için tıklayın</a:t>
            </a:r>
            <a:endParaRPr lang="en-US"/>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943D7EC7-52FF-409A-A70A-5737A2884F6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a:t>Asıl başlık stilini düzenlemek için tıklayın</a:t>
            </a:r>
            <a:endParaRPr lang="en-US"/>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Yazılı Panoramik Resim">
    <p:spTree>
      <p:nvGrpSpPr>
        <p:cNvPr id="1" name=""/>
        <p:cNvGrpSpPr/>
        <p:nvPr/>
      </p:nvGrpSpPr>
      <p:grpSpPr>
        <a:xfrm>
          <a:off x="0" y="0"/>
          <a: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Başlık ve Resim Yazısı">
    <p:spTree>
      <p:nvGrpSpPr>
        <p:cNvPr id="1" name=""/>
        <p:cNvGrpSpPr/>
        <p:nvPr/>
      </p:nvGrpSpPr>
      <p:grpSpPr>
        <a:xfrm>
          <a:off x="0" y="0"/>
          <a: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sim Yazılı Alıntı">
    <p:spTree>
      <p:nvGrpSpPr>
        <p:cNvPr id="1" name=""/>
        <p:cNvGrpSpPr/>
        <p:nvPr/>
      </p:nvGrpSpPr>
      <p:grpSpPr>
        <a:xfrm>
          <a:off x="0" y="0"/>
          <a: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a:t>Asıl başlık stilini düzenlemek için tıklayın</a:t>
            </a:r>
            <a:endParaRPr lang="en-US"/>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İsim Kartı">
    <p:spTree>
      <p:nvGrpSpPr>
        <p:cNvPr id="1" name=""/>
        <p:cNvGrpSpPr/>
        <p:nvPr/>
      </p:nvGrpSpPr>
      <p:grpSpPr>
        <a:xfrm>
          <a:off x="0" y="0"/>
          <a: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Alıntı İsim Kartı">
    <p:spTree>
      <p:nvGrpSpPr>
        <p:cNvPr id="1" name=""/>
        <p:cNvGrpSpPr/>
        <p:nvPr/>
      </p:nvGrpSpPr>
      <p:grpSpPr>
        <a:xfrm>
          <a:off x="0" y="0"/>
          <a: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gradFill>
              </a:defRPr>
            </a:lvl1pPr>
          </a:lstStyle>
          <a:p>
            <a:r>
              <a:rPr lang="tr-TR"/>
              <a:t>Asıl başlık stilini düzenlemek için tıklayın</a:t>
            </a:r>
            <a:endParaRPr lang="en-US"/>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oğru veya Yanlış">
    <p:spTree>
      <p:nvGrpSpPr>
        <p:cNvPr id="1" name=""/>
        <p:cNvGrpSpPr/>
        <p:nvPr/>
      </p:nvGrpSpPr>
      <p:grpSpPr>
        <a:xfrm>
          <a:off x="0" y="0"/>
          <a: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a:lvl1pPr>
          </a:lstStyle>
          <a:p>
            <a:pPr marL="0" lvl="0"/>
            <a:r>
              <a:rPr lang="tr-TR"/>
              <a:t>Asıl başlık stilini düzenlemek için tıklayın</a:t>
            </a:r>
            <a:endParaRPr lang="en-US"/>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7" name="Title 1"/>
          <p:cNvSpPr>
            <a:spLocks noGrp="1"/>
          </p:cNvSpPr>
          <p:nvPr>
            <p:ph type="title"/>
          </p:nvPr>
        </p:nvSpPr>
        <p:spPr>
          <a:xfrm>
            <a:off x="1141413" y="609600"/>
            <a:ext cx="9905998" cy="1905000"/>
          </a:xfrm>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Vertical Title 1"/>
          <p:cNvSpPr>
            <a:spLocks noGrp="1"/>
          </p:cNvSpPr>
          <p:nvPr>
            <p:ph type="title" orient="vert"/>
          </p:nvPr>
        </p:nvSpPr>
        <p:spPr>
          <a:xfrm>
            <a:off x="8836898" y="609599"/>
            <a:ext cx="2210514" cy="5181601"/>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a:t>Asıl başlık stilini düzenlemek için tıklayın</a:t>
            </a:r>
            <a:endParaRPr lang="en-US"/>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711684A5-A8E6-42DD-A658-D88C2B74553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 Bilgisi">
    <p:spTree>
      <p:nvGrpSpPr>
        <p:cNvPr id="1" name=""/>
        <p:cNvGrpSpPr/>
        <p:nvPr/>
      </p:nvGrpSpPr>
      <p:grpSpPr>
        <a:xfrm>
          <a:off x="0" y="0"/>
          <a: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61BEF0D-F0BB-DE4B-95CE-6DB70DBA9567}" type="datetimeFigureOut">
              <a:rPr lang="en-US"/>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B61BEF0D-F0BB-DE4B-95CE-6DB70DBA9567}" type="datetimeFigureOut">
              <a:rPr lang="en-US"/>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61BEF0D-F0BB-DE4B-95CE-6DB70DBA9567}" type="datetimeFigureOut">
              <a:rPr lang="en-US"/>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a:t>Asıl başlık stilini düzenlemek için tıklayın</a:t>
            </a:r>
            <a:endParaRPr lang="en-US"/>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a:t>Asıl başlık stilini düzenlemek için tıklayın</a:t>
            </a:r>
            <a:endParaRPr lang="en-US"/>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Yazılı Panoramik Resim">
    <p:spTree>
      <p:nvGrpSpPr>
        <p:cNvPr id="1" name=""/>
        <p:cNvGrpSpPr/>
        <p:nvPr/>
      </p:nvGrpSpPr>
      <p:grpSpPr>
        <a:xfrm>
          <a:off x="0" y="0"/>
          <a: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Başlık ve Resim Yazısı">
    <p:spTree>
      <p:nvGrpSpPr>
        <p:cNvPr id="1" name=""/>
        <p:cNvGrpSpPr/>
        <p:nvPr/>
      </p:nvGrpSpPr>
      <p:grpSpPr>
        <a:xfrm>
          <a:off x="0" y="0"/>
          <a: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D4241EA3-75BF-436B-8818-968DAB8AF6CD}"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Resim Yazılı Alıntı">
    <p:spTree>
      <p:nvGrpSpPr>
        <p:cNvPr id="1" name=""/>
        <p:cNvGrpSpPr/>
        <p:nvPr/>
      </p:nvGrpSpPr>
      <p:grpSpPr>
        <a:xfrm>
          <a:off x="0" y="0"/>
          <a: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a:t>Asıl başlık stilini düzenlemek için tıklayın</a:t>
            </a:r>
            <a:endParaRPr lang="en-US"/>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İsim Kartı">
    <p:spTree>
      <p:nvGrpSpPr>
        <p:cNvPr id="1" name=""/>
        <p:cNvGrpSpPr/>
        <p:nvPr/>
      </p:nvGrpSpPr>
      <p:grpSpPr>
        <a:xfrm>
          <a:off x="0" y="0"/>
          <a: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a:t>Asıl başlık stilini düzenlemek için tıklayın</a:t>
            </a:r>
            <a:endParaRPr lang="en-US"/>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Alıntı İsim Kartı">
    <p:spTree>
      <p:nvGrpSpPr>
        <p:cNvPr id="1" name=""/>
        <p:cNvGrpSpPr/>
        <p:nvPr/>
      </p:nvGrpSpPr>
      <p:grpSpPr>
        <a:xfrm>
          <a:off x="0" y="0"/>
          <a: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gradFill>
              </a:defRPr>
            </a:lvl1pPr>
          </a:lstStyle>
          <a:p>
            <a:r>
              <a:rPr lang="tr-TR"/>
              <a:t>Asıl başlık stilini düzenlemek için tıklayın</a:t>
            </a:r>
            <a:endParaRPr lang="en-US"/>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oğru veya Yanlış">
    <p:spTree>
      <p:nvGrpSpPr>
        <p:cNvPr id="1" name=""/>
        <p:cNvGrpSpPr/>
        <p:nvPr/>
      </p:nvGrpSpPr>
      <p:grpSpPr>
        <a:xfrm>
          <a:off x="0" y="0"/>
          <a: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a:lvl1pPr>
          </a:lstStyle>
          <a:p>
            <a:pPr marL="0" lvl="0"/>
            <a:r>
              <a:rPr lang="tr-TR"/>
              <a:t>Asıl başlık stilini düzenlemek için tıklayın</a:t>
            </a:r>
            <a:endParaRPr lang="en-US"/>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a:ln w="3175" cmpd="sng">
                  <a:noFill/>
                </a:ln>
                <a:gradFill flip="none" rotWithShape="1">
                  <a:gsLst>
                    <a:gs pos="0">
                      <a:schemeClr val="tx1"/>
                    </a:gs>
                    <a:gs pos="100000">
                      <a:schemeClr val="tx1">
                        <a:lumMod val="75000"/>
                      </a:schemeClr>
                    </a:gs>
                  </a:gsLst>
                  <a:lin ang="5400000" scaled="0"/>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7" name="Title 1"/>
          <p:cNvSpPr>
            <a:spLocks noGrp="1"/>
          </p:cNvSpPr>
          <p:nvPr>
            <p:ph type="title"/>
          </p:nvPr>
        </p:nvSpPr>
        <p:spPr>
          <a:xfrm>
            <a:off x="1141413" y="609600"/>
            <a:ext cx="9905998" cy="1905000"/>
          </a:xfrm>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Vertical Title 1"/>
          <p:cNvSpPr>
            <a:spLocks noGrp="1"/>
          </p:cNvSpPr>
          <p:nvPr>
            <p:ph type="title" orient="vert"/>
          </p:nvPr>
        </p:nvSpPr>
        <p:spPr>
          <a:xfrm>
            <a:off x="8836898" y="609599"/>
            <a:ext cx="2210514" cy="5181601"/>
          </a:xfrm>
        </p:spPr>
        <p:txBody>
          <a:bodyPr vert="eaVert"/>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61BEF0D-F0BB-DE4B-95CE-6DB70DBA9567}" type="datetimeFigureOut">
              <a:rPr lang="en-US"/>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bilgisi">
    <p:spTree>
      <p:nvGrpSpPr>
        <p:cNvPr id="1" name=""/>
        <p:cNvGrpSpPr/>
        <p:nvPr/>
      </p:nvGrpSpPr>
      <p:grpSpPr>
        <a:xfrm>
          <a:off x="0" y="0"/>
          <a: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C5D3E7CA-32E5-49E2-AFE2-26357A5D5435}"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4.09.2022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4.09.2022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Veri Yer Tutucusu 1"/>
          <p:cNvSpPr>
            <a:spLocks noGrp="1"/>
          </p:cNvSpPr>
          <p:nvPr>
            <p:ph type="dt" sz="half" idx="10"/>
          </p:nvPr>
        </p:nvSpPr>
        <p:spPr/>
        <p:txBody>
          <a:bodyPr/>
          <a:lstStyle/>
          <a:p>
            <a:fld id="{E2072480-10DA-4FB4-BEAE-2A1DEA90F248}" type="datetimeFigureOut">
              <a:rPr lang="tr-TR" smtClean="0"/>
              <a:t>4.09.2022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Dikey Metin">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bilgisi">
    <p:spTree>
      <p:nvGrpSpPr>
        <p:cNvPr id="1" name=""/>
        <p:cNvGrpSpPr/>
        <p:nvPr/>
      </p:nvGrpSpPr>
      <p:grpSpPr>
        <a:xfrm>
          <a:off x="0" y="0"/>
          <a: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85B2601E-4360-4199-AA78-566106643628}"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4.09.2022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4.09.2022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Veri Yer Tutucusu 1"/>
          <p:cNvSpPr>
            <a:spLocks noGrp="1"/>
          </p:cNvSpPr>
          <p:nvPr>
            <p:ph type="dt" sz="half" idx="10"/>
          </p:nvPr>
        </p:nvSpPr>
        <p:spPr/>
        <p:txBody>
          <a:bodyPr/>
          <a:lstStyle/>
          <a:p>
            <a:fld id="{E2072480-10DA-4FB4-BEAE-2A1DEA90F248}" type="datetimeFigureOut">
              <a:rPr lang="tr-TR" smtClean="0"/>
              <a:t>4.09.2022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4.09.2022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Dikey Metin">
    <p:spTree>
      <p:nvGrpSpPr>
        <p:cNvPr id="1" name=""/>
        <p:cNvGrpSpPr/>
        <p:nvPr/>
      </p:nvGrpSpPr>
      <p:grpSpPr>
        <a:xfrm>
          <a:off x="0" y="0"/>
          <a: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4.09.2022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transition/>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Başlık 1">
            <a:extLst>
              <a:ext uri="{FF2B5EF4-FFF2-40B4-BE49-F238E27FC236}">
                <a16:creationId xmlns:a16="http://schemas.microsoft.com/office/drawing/2014/main" id="{51C91614-144B-6A76-1FE3-59DA8EB5FDD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E44CE14-6669-A1AC-FFBA-CED3F30BCC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C048BF6-032B-5675-1212-F61A5DB74761}"/>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BC8CA81F-40BF-6339-9D65-72755B5FC3B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7501AA5-0981-EC3F-D012-3986B35C8EBC}"/>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1441447401"/>
      </p:ext>
    </p:extLst>
  </p:cSld>
  <p:clrMapOvr>
    <a:masterClrMapping/>
  </p:clrMapOvr>
  <p:transition/>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99896F7B-B622-4952-56ED-26D56766B74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1A18F72-44F1-9D98-79E4-FA924E0BE5F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9343873-DC65-DF8C-742F-0A9D02214A67}"/>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E4B80F46-16F2-B396-BFE4-4A7C6499701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40EDC0D-7205-8888-0221-EE77BEBF1EF4}"/>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599247535"/>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B04238A2-C7F2-43A5-BC15-9578EF37C2CF}"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 Bilgisi">
    <p:spTree>
      <p:nvGrpSpPr>
        <p:cNvPr id="1" name=""/>
        <p:cNvGrpSpPr/>
        <p:nvPr/>
      </p:nvGrpSpPr>
      <p:grpSpPr>
        <a:xfrm>
          <a:off x="0" y="0"/>
          <a:ext cx="0" cy="0"/>
        </a:xfrm>
      </p:grpSpPr>
      <p:sp>
        <p:nvSpPr>
          <p:cNvPr id="2" name="Başlık 1">
            <a:extLst>
              <a:ext uri="{FF2B5EF4-FFF2-40B4-BE49-F238E27FC236}">
                <a16:creationId xmlns:a16="http://schemas.microsoft.com/office/drawing/2014/main" id="{53F48351-D3D5-DBFE-9262-466AA247586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F0A00C9-6A03-4E81-86DA-DF5D75ECF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A8BAADA-0B01-72B6-B422-2CA9DD47147C}"/>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FA63EF2C-E328-EF97-F689-244A925003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F41BBE7-6DCC-F9C0-24B1-8C07C5858960}"/>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4088312663"/>
      </p:ext>
    </p:extLst>
  </p:cSld>
  <p:clrMapOvr>
    <a:masterClrMapping/>
  </p:clrMapOvr>
  <p:transition/>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51FB5F40-C33B-F410-FA10-F846AE90A87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8A936A8-4D34-E14F-19E8-33D84BDF617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08857E7-2938-5A98-6254-578F85E8A7B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5E9C359-325E-CA35-0F50-35515EAEECFE}"/>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6" name="Alt Bilgi Yer Tutucusu 5">
            <a:extLst>
              <a:ext uri="{FF2B5EF4-FFF2-40B4-BE49-F238E27FC236}">
                <a16:creationId xmlns:a16="http://schemas.microsoft.com/office/drawing/2014/main" id="{E3894F54-052B-F4D0-00F6-07D41B9BA24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22950E2-D1F2-8058-5585-2897C0B002AC}"/>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132910843"/>
      </p:ext>
    </p:extLst>
  </p:cSld>
  <p:clrMapOvr>
    <a:masterClrMapping/>
  </p:clrMapOvr>
  <p:transition/>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Başlık 1">
            <a:extLst>
              <a:ext uri="{FF2B5EF4-FFF2-40B4-BE49-F238E27FC236}">
                <a16:creationId xmlns:a16="http://schemas.microsoft.com/office/drawing/2014/main" id="{3365A9E6-3EB9-65D0-1176-1316A5E4936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6A9A474-70AE-DB13-7A4C-FF9E24BCB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E9C2AE-E463-0A1D-B4FC-0DB5B74A580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1701F95-F66A-3D78-CB1B-8A4EB2E00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29DA7D8-4844-BB37-708B-81FD78BD1BB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2CC9981-84A8-9677-780E-4C37DCB117DA}"/>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8" name="Alt Bilgi Yer Tutucusu 7">
            <a:extLst>
              <a:ext uri="{FF2B5EF4-FFF2-40B4-BE49-F238E27FC236}">
                <a16:creationId xmlns:a16="http://schemas.microsoft.com/office/drawing/2014/main" id="{6D2EDBAB-B58B-2E6E-88C7-686A936AADA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8095F0F-2826-68B8-1E7E-DAD6532F0D0A}"/>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11169625"/>
      </p:ext>
    </p:extLst>
  </p:cSld>
  <p:clrMapOvr>
    <a:masterClrMapping/>
  </p:clrMapOvr>
  <p:transition/>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Başlık 1">
            <a:extLst>
              <a:ext uri="{FF2B5EF4-FFF2-40B4-BE49-F238E27FC236}">
                <a16:creationId xmlns:a16="http://schemas.microsoft.com/office/drawing/2014/main" id="{A5F68A3E-FB05-814F-F931-ADE14513930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E4C9077-AE32-DE99-E9ED-34539990FFF8}"/>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4" name="Alt Bilgi Yer Tutucusu 3">
            <a:extLst>
              <a:ext uri="{FF2B5EF4-FFF2-40B4-BE49-F238E27FC236}">
                <a16:creationId xmlns:a16="http://schemas.microsoft.com/office/drawing/2014/main" id="{51895562-58F4-CEC3-FC7A-B228F627000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75C0E30-0C19-CCDD-384E-A61913B07A7A}"/>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2861058231"/>
      </p:ext>
    </p:extLst>
  </p:cSld>
  <p:clrMapOvr>
    <a:masterClrMapping/>
  </p:clrMapOvr>
  <p:transition/>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Veri Yer Tutucusu 1">
            <a:extLst>
              <a:ext uri="{FF2B5EF4-FFF2-40B4-BE49-F238E27FC236}">
                <a16:creationId xmlns:a16="http://schemas.microsoft.com/office/drawing/2014/main" id="{0E73A44C-D5F3-DC35-F702-9D0D32465E18}"/>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3" name="Alt Bilgi Yer Tutucusu 2">
            <a:extLst>
              <a:ext uri="{FF2B5EF4-FFF2-40B4-BE49-F238E27FC236}">
                <a16:creationId xmlns:a16="http://schemas.microsoft.com/office/drawing/2014/main" id="{4B161280-A7D1-176C-FD2D-1AC3C4219C8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FBC1A88-DC51-D1E6-F2DE-DF84ACDFFA5C}"/>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877773500"/>
      </p:ext>
    </p:extLst>
  </p:cSld>
  <p:clrMapOvr>
    <a:masterClrMapping/>
  </p:clrMapOvr>
  <p:transition/>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43EF20E4-B7B9-64A6-F7D5-4409E875927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085E83B-C120-FF7F-E2A2-726CBB169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1735F82-6EF5-C099-919E-267B98E7A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086B733-B6E2-017E-B1BF-D534B96E2711}"/>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6" name="Alt Bilgi Yer Tutucusu 5">
            <a:extLst>
              <a:ext uri="{FF2B5EF4-FFF2-40B4-BE49-F238E27FC236}">
                <a16:creationId xmlns:a16="http://schemas.microsoft.com/office/drawing/2014/main" id="{AEE5234B-78CF-46B0-1601-463C8441705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CDE1670-6962-749A-5744-59EE3C8F6E10}"/>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97408720"/>
      </p:ext>
    </p:extLst>
  </p:cSld>
  <p:clrMapOvr>
    <a:masterClrMapping/>
  </p:clrMapOvr>
  <p:transition/>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Başlık 1">
            <a:extLst>
              <a:ext uri="{FF2B5EF4-FFF2-40B4-BE49-F238E27FC236}">
                <a16:creationId xmlns:a16="http://schemas.microsoft.com/office/drawing/2014/main" id="{27A58E70-2D42-C0AC-EABA-EC159E1F92D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D808AB8-1D59-68DF-1E41-A1DA91A054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9D86604-D149-38A3-ED8E-C7F29DBD0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829C1B7-69CF-9C6A-C5D8-5924648C3A20}"/>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6" name="Alt Bilgi Yer Tutucusu 5">
            <a:extLst>
              <a:ext uri="{FF2B5EF4-FFF2-40B4-BE49-F238E27FC236}">
                <a16:creationId xmlns:a16="http://schemas.microsoft.com/office/drawing/2014/main" id="{6E0C2F4C-0763-656F-3CFA-B4DB268E253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D3DF601-CB35-1453-CE10-A5095FF659AC}"/>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238465507"/>
      </p:ext>
    </p:extLst>
  </p:cSld>
  <p:clrMapOvr>
    <a:masterClrMapping/>
  </p:clrMapOvr>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2" name="Başlık 1">
            <a:extLst>
              <a:ext uri="{FF2B5EF4-FFF2-40B4-BE49-F238E27FC236}">
                <a16:creationId xmlns:a16="http://schemas.microsoft.com/office/drawing/2014/main" id="{6E8B8F03-0297-491E-CC6A-A71E50E0181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7E510DC-7B04-7B44-B045-A6201A2F60C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2654F48-ADED-158D-FC9B-07CB865408F7}"/>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746C7D2C-BDAE-BC2B-7CC6-CCB89775AE3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7D32CA3-C0D0-5547-B878-04ADCF5AB37C}"/>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2748509812"/>
      </p:ext>
    </p:extLst>
  </p:cSld>
  <p:clrMapOvr>
    <a:masterClrMapping/>
  </p:clrMapOvr>
  <p:transition/>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Dikey Başlık 1">
            <a:extLst>
              <a:ext uri="{FF2B5EF4-FFF2-40B4-BE49-F238E27FC236}">
                <a16:creationId xmlns:a16="http://schemas.microsoft.com/office/drawing/2014/main" id="{FB47797F-D43F-EE69-6891-DAB2D88F243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0087863-C1D6-C478-F911-FE4E87FCE01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A6D0758-A1BD-0A12-1190-AB2F9BF92158}"/>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0A7AA8DD-8490-FF42-3B3A-C721BD4B059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CC1AA2B-937B-9F32-6302-813EF14806C6}"/>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1945986029"/>
      </p:ext>
    </p:extLst>
  </p:cSld>
  <p:clrMapOvr>
    <a:masterClrMapping/>
  </p:clrMapOvr>
  <p:transition/>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Başlık 1">
            <a:extLst>
              <a:ext uri="{FF2B5EF4-FFF2-40B4-BE49-F238E27FC236}">
                <a16:creationId xmlns:a16="http://schemas.microsoft.com/office/drawing/2014/main" id="{51C91614-144B-6A76-1FE3-59DA8EB5FDD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E44CE14-6669-A1AC-FFBA-CED3F30BCC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C048BF6-032B-5675-1212-F61A5DB74761}"/>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BC8CA81F-40BF-6339-9D65-72755B5FC3B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7501AA5-0981-EC3F-D012-3986B35C8EBC}"/>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1441447401"/>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C72DC385-8587-4857-9F2B-A34A4B7AE1C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99896F7B-B622-4952-56ED-26D56766B74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1A18F72-44F1-9D98-79E4-FA924E0BE5F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9343873-DC65-DF8C-742F-0A9D02214A67}"/>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E4B80F46-16F2-B396-BFE4-4A7C6499701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40EDC0D-7205-8888-0221-EE77BEBF1EF4}"/>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599247535"/>
      </p:ext>
    </p:extLst>
  </p:cSld>
  <p:clrMapOvr>
    <a:masterClrMapping/>
  </p:clrMapOvr>
  <p:transition/>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 Bilgisi">
    <p:spTree>
      <p:nvGrpSpPr>
        <p:cNvPr id="1" name=""/>
        <p:cNvGrpSpPr/>
        <p:nvPr/>
      </p:nvGrpSpPr>
      <p:grpSpPr>
        <a:xfrm>
          <a:off x="0" y="0"/>
          <a:ext cx="0" cy="0"/>
        </a:xfrm>
      </p:grpSpPr>
      <p:sp>
        <p:nvSpPr>
          <p:cNvPr id="2" name="Başlık 1">
            <a:extLst>
              <a:ext uri="{FF2B5EF4-FFF2-40B4-BE49-F238E27FC236}">
                <a16:creationId xmlns:a16="http://schemas.microsoft.com/office/drawing/2014/main" id="{53F48351-D3D5-DBFE-9262-466AA247586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F0A00C9-6A03-4E81-86DA-DF5D75ECF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A8BAADA-0B01-72B6-B422-2CA9DD47147C}"/>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FA63EF2C-E328-EF97-F689-244A925003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F41BBE7-6DCC-F9C0-24B1-8C07C5858960}"/>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4088312663"/>
      </p:ext>
    </p:extLst>
  </p:cSld>
  <p:clrMapOvr>
    <a:masterClrMapping/>
  </p:clrMapOvr>
  <p:transition/>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51FB5F40-C33B-F410-FA10-F846AE90A87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8A936A8-4D34-E14F-19E8-33D84BDF617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08857E7-2938-5A98-6254-578F85E8A7B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5E9C359-325E-CA35-0F50-35515EAEECFE}"/>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6" name="Alt Bilgi Yer Tutucusu 5">
            <a:extLst>
              <a:ext uri="{FF2B5EF4-FFF2-40B4-BE49-F238E27FC236}">
                <a16:creationId xmlns:a16="http://schemas.microsoft.com/office/drawing/2014/main" id="{E3894F54-052B-F4D0-00F6-07D41B9BA24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22950E2-D1F2-8058-5585-2897C0B002AC}"/>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132910843"/>
      </p:ext>
    </p:extLst>
  </p:cSld>
  <p:clrMapOvr>
    <a:masterClrMapping/>
  </p:clrMapOvr>
  <p:transition/>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2" name="Başlık 1">
            <a:extLst>
              <a:ext uri="{FF2B5EF4-FFF2-40B4-BE49-F238E27FC236}">
                <a16:creationId xmlns:a16="http://schemas.microsoft.com/office/drawing/2014/main" id="{3365A9E6-3EB9-65D0-1176-1316A5E4936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6A9A474-70AE-DB13-7A4C-FF9E24BCB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E9C2AE-E463-0A1D-B4FC-0DB5B74A580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1701F95-F66A-3D78-CB1B-8A4EB2E00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29DA7D8-4844-BB37-708B-81FD78BD1BB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2CC9981-84A8-9677-780E-4C37DCB117DA}"/>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8" name="Alt Bilgi Yer Tutucusu 7">
            <a:extLst>
              <a:ext uri="{FF2B5EF4-FFF2-40B4-BE49-F238E27FC236}">
                <a16:creationId xmlns:a16="http://schemas.microsoft.com/office/drawing/2014/main" id="{6D2EDBAB-B58B-2E6E-88C7-686A936AADA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8095F0F-2826-68B8-1E7E-DAD6532F0D0A}"/>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11169625"/>
      </p:ext>
    </p:extLst>
  </p:cSld>
  <p:clrMapOvr>
    <a:masterClrMapping/>
  </p:clrMapOvr>
  <p:transition/>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Başlık 1">
            <a:extLst>
              <a:ext uri="{FF2B5EF4-FFF2-40B4-BE49-F238E27FC236}">
                <a16:creationId xmlns:a16="http://schemas.microsoft.com/office/drawing/2014/main" id="{A5F68A3E-FB05-814F-F931-ADE14513930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E4C9077-AE32-DE99-E9ED-34539990FFF8}"/>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4" name="Alt Bilgi Yer Tutucusu 3">
            <a:extLst>
              <a:ext uri="{FF2B5EF4-FFF2-40B4-BE49-F238E27FC236}">
                <a16:creationId xmlns:a16="http://schemas.microsoft.com/office/drawing/2014/main" id="{51895562-58F4-CEC3-FC7A-B228F627000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75C0E30-0C19-CCDD-384E-A61913B07A7A}"/>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2861058231"/>
      </p:ext>
    </p:extLst>
  </p:cSld>
  <p:clrMapOvr>
    <a:masterClrMapping/>
  </p:clrMapOvr>
  <p:transition/>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Veri Yer Tutucusu 1">
            <a:extLst>
              <a:ext uri="{FF2B5EF4-FFF2-40B4-BE49-F238E27FC236}">
                <a16:creationId xmlns:a16="http://schemas.microsoft.com/office/drawing/2014/main" id="{0E73A44C-D5F3-DC35-F702-9D0D32465E18}"/>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3" name="Alt Bilgi Yer Tutucusu 2">
            <a:extLst>
              <a:ext uri="{FF2B5EF4-FFF2-40B4-BE49-F238E27FC236}">
                <a16:creationId xmlns:a16="http://schemas.microsoft.com/office/drawing/2014/main" id="{4B161280-A7D1-176C-FD2D-1AC3C4219C8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FBC1A88-DC51-D1E6-F2DE-DF84ACDFFA5C}"/>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877773500"/>
      </p:ext>
    </p:extLst>
  </p:cSld>
  <p:clrMapOvr>
    <a:masterClrMapping/>
  </p:clrMapOvr>
  <p:transition/>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Başlık 1">
            <a:extLst>
              <a:ext uri="{FF2B5EF4-FFF2-40B4-BE49-F238E27FC236}">
                <a16:creationId xmlns:a16="http://schemas.microsoft.com/office/drawing/2014/main" id="{43EF20E4-B7B9-64A6-F7D5-4409E875927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085E83B-C120-FF7F-E2A2-726CBB169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1735F82-6EF5-C099-919E-267B98E7A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086B733-B6E2-017E-B1BF-D534B96E2711}"/>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6" name="Alt Bilgi Yer Tutucusu 5">
            <a:extLst>
              <a:ext uri="{FF2B5EF4-FFF2-40B4-BE49-F238E27FC236}">
                <a16:creationId xmlns:a16="http://schemas.microsoft.com/office/drawing/2014/main" id="{AEE5234B-78CF-46B0-1601-463C8441705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CDE1670-6962-749A-5744-59EE3C8F6E10}"/>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97408720"/>
      </p:ext>
    </p:extLst>
  </p:cSld>
  <p:clrMapOvr>
    <a:masterClrMapping/>
  </p:clrMapOvr>
  <p:transition/>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Başlık 1">
            <a:extLst>
              <a:ext uri="{FF2B5EF4-FFF2-40B4-BE49-F238E27FC236}">
                <a16:creationId xmlns:a16="http://schemas.microsoft.com/office/drawing/2014/main" id="{27A58E70-2D42-C0AC-EABA-EC159E1F92D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D808AB8-1D59-68DF-1E41-A1DA91A054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9D86604-D149-38A3-ED8E-C7F29DBD0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829C1B7-69CF-9C6A-C5D8-5924648C3A20}"/>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6" name="Alt Bilgi Yer Tutucusu 5">
            <a:extLst>
              <a:ext uri="{FF2B5EF4-FFF2-40B4-BE49-F238E27FC236}">
                <a16:creationId xmlns:a16="http://schemas.microsoft.com/office/drawing/2014/main" id="{6E0C2F4C-0763-656F-3CFA-B4DB268E253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D3DF601-CB35-1453-CE10-A5095FF659AC}"/>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3238465507"/>
      </p:ext>
    </p:extLst>
  </p:cSld>
  <p:clrMapOvr>
    <a:masterClrMapping/>
  </p:clrMapOvr>
  <p:transition/>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Başlık ve Dikey Metin">
    <p:spTree>
      <p:nvGrpSpPr>
        <p:cNvPr id="1" name=""/>
        <p:cNvGrpSpPr/>
        <p:nvPr/>
      </p:nvGrpSpPr>
      <p:grpSpPr>
        <a:xfrm>
          <a:off x="0" y="0"/>
          <a:ext cx="0" cy="0"/>
        </a:xfrm>
      </p:grpSpPr>
      <p:sp>
        <p:nvSpPr>
          <p:cNvPr id="2" name="Başlık 1">
            <a:extLst>
              <a:ext uri="{FF2B5EF4-FFF2-40B4-BE49-F238E27FC236}">
                <a16:creationId xmlns:a16="http://schemas.microsoft.com/office/drawing/2014/main" id="{6E8B8F03-0297-491E-CC6A-A71E50E0181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7E510DC-7B04-7B44-B045-A6201A2F60C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2654F48-ADED-158D-FC9B-07CB865408F7}"/>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746C7D2C-BDAE-BC2B-7CC6-CCB89775AE3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7D32CA3-C0D0-5547-B878-04ADCF5AB37C}"/>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2748509812"/>
      </p:ext>
    </p:extLst>
  </p:cSld>
  <p:clrMapOvr>
    <a:masterClrMapping/>
  </p:clrMapOvr>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Dikey Başlık ve Metin">
    <p:spTree>
      <p:nvGrpSpPr>
        <p:cNvPr id="1" name=""/>
        <p:cNvGrpSpPr/>
        <p:nvPr/>
      </p:nvGrpSpPr>
      <p:grpSpPr>
        <a:xfrm>
          <a:off x="0" y="0"/>
          <a:ext cx="0" cy="0"/>
        </a:xfrm>
      </p:grpSpPr>
      <p:sp>
        <p:nvSpPr>
          <p:cNvPr id="2" name="Dikey Başlık 1">
            <a:extLst>
              <a:ext uri="{FF2B5EF4-FFF2-40B4-BE49-F238E27FC236}">
                <a16:creationId xmlns:a16="http://schemas.microsoft.com/office/drawing/2014/main" id="{FB47797F-D43F-EE69-6891-DAB2D88F243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0087863-C1D6-C478-F911-FE4E87FCE01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A6D0758-A1BD-0A12-1190-AB2F9BF92158}"/>
              </a:ext>
            </a:extLst>
          </p:cNvPr>
          <p:cNvSpPr>
            <a:spLocks noGrp="1"/>
          </p:cNvSpPr>
          <p:nvPr>
            <p:ph type="dt" sz="half" idx="10"/>
          </p:nvPr>
        </p:nvSpPr>
        <p:spPr/>
        <p:txBody>
          <a:body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0A7AA8DD-8490-FF42-3B3A-C721BD4B059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CC1AA2B-937B-9F32-6302-813EF14806C6}"/>
              </a:ext>
            </a:extLst>
          </p:cNvPr>
          <p:cNvSpPr>
            <a:spLocks noGrp="1"/>
          </p:cNvSpPr>
          <p:nvPr>
            <p:ph type="sldNum" sz="quarter" idx="12"/>
          </p:nvPr>
        </p:nvSpPr>
        <p:spPr/>
        <p:txBody>
          <a:bodyPr/>
          <a:lstStyle/>
          <a:p>
            <a:fld id="{1C476D12-4AFD-416D-B2D9-B104EE5A7366}" type="slidenum">
              <a:rPr lang="tr-TR" smtClean="0"/>
              <a:t>‹#›</a:t>
            </a:fld>
            <a:endParaRPr lang="tr-TR"/>
          </a:p>
        </p:txBody>
      </p:sp>
    </p:spTree>
    <p:extLst>
      <p:ext uri="{BB962C8B-B14F-4D97-AF65-F5344CB8AC3E}">
        <p14:creationId xmlns:p14="http://schemas.microsoft.com/office/powerpoint/2010/main" val="194598602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EC2F93B4-CC02-4ACF-8209-561A1117DB6D}"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Başlık Slaydı">
    <p:spTree>
      <p:nvGrpSpPr>
        <p:cNvPr id="1" name=""/>
        <p:cNvGrpSpPr/>
        <p:nvPr/>
      </p:nvGrpSpPr>
      <p:grpSpPr>
        <a:xfrm>
          <a:off x="0" y="0"/>
          <a: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4529540"/>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786061519"/>
      </p:ext>
    </p:extLst>
  </p:cSld>
  <p:clrMapOvr>
    <a:masterClrMapping/>
  </p:clrMapOvr>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Başlık ve İçerik">
    <p:spTree>
      <p:nvGrpSpPr>
        <p:cNvPr id="1" name=""/>
        <p:cNvGrpSpPr/>
        <p:nvPr/>
      </p:nvGrpSpPr>
      <p:grpSpPr>
        <a:xfrm>
          <a:off x="0" y="0"/>
          <a: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771934207"/>
      </p:ext>
    </p:extLst>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Bölüm Üstbilgisi">
    <p:spTree>
      <p:nvGrpSpPr>
        <p:cNvPr id="1" name=""/>
        <p:cNvGrpSpPr/>
        <p:nvPr/>
      </p:nvGrpSpPr>
      <p:grpSpPr>
        <a:xfrm>
          <a:off x="0" y="0"/>
          <a: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2819009018"/>
      </p:ext>
    </p:extLst>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İki İçerik">
    <p:spTree>
      <p:nvGrpSpPr>
        <p:cNvPr id="1" name=""/>
        <p:cNvGrpSpPr/>
        <p:nvPr/>
      </p:nvGrpSpPr>
      <p:grpSpPr>
        <a:xfrm>
          <a:off x="0" y="0"/>
          <a:ext cx="0" cy="0"/>
        </a:xfrm>
      </p:grpSpPr>
      <p:sp>
        <p:nvSpPr>
          <p:cNvPr id="8" name="Title 7"/>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1" name="Slide Number Placeholder 5"/>
          <p:cNvSpPr>
            <a:spLocks noGrp="1"/>
          </p:cNvSpPr>
          <p:nvPr>
            <p:ph type="sldNum" sz="quarter" idx="12"/>
          </p:nvPr>
        </p:nvSpPr>
        <p:spPr>
          <a:xfrm>
            <a:off x="531812" y="787782"/>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2501100873"/>
      </p:ext>
    </p:extLst>
  </p:cSld>
  <p:clrMapOvr>
    <a:masterClrMapping/>
  </p:clrMapOvr>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Karşılaştırma">
    <p:spTree>
      <p:nvGrpSpPr>
        <p:cNvPr id="1" name=""/>
        <p:cNvGrpSpPr/>
        <p:nvPr/>
      </p:nvGrpSpPr>
      <p:grpSpPr>
        <a:xfrm>
          <a:off x="0" y="0"/>
          <a:ext cx="0" cy="0"/>
        </a:xfrm>
      </p:grpSpPr>
      <p:sp>
        <p:nvSpPr>
          <p:cNvPr id="10" name="Title 9"/>
          <p:cNvSpPr>
            <a:spLocks noGrp="1"/>
          </p:cNvSpPr>
          <p:nvPr>
            <p:ph type="title"/>
          </p:nvPr>
        </p:nvSpPr>
        <p:spPr/>
        <p:txBody>
          <a:bodyPr/>
          <a:lstStyle/>
          <a:p>
            <a:r>
              <a:rPr lang="tr-TR" smtClean="0"/>
              <a:t>Asıl başlık stili için tıklatın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34DA8FC6-BD05-4C08-A895-5AFA144E9F70}" type="datetimeFigureOut">
              <a:rPr lang="tr-TR" smtClean="0"/>
              <a:t>10.09.2022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332135115"/>
      </p:ext>
    </p:extLst>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Yalnızca Başlık">
    <p:spTree>
      <p:nvGrpSpPr>
        <p:cNvPr id="1" name=""/>
        <p:cNvGrpSpPr/>
        <p:nvPr/>
      </p:nvGrpSpPr>
      <p:grpSpPr>
        <a:xfrm>
          <a:off x="0" y="0"/>
          <a: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34DA8FC6-BD05-4C08-A895-5AFA144E9F70}" type="datetimeFigureOut">
              <a:rPr lang="tr-TR" smtClean="0"/>
              <a:t>10.09.2022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5" name="Slide Number Placeholder 4"/>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4084563848"/>
      </p:ext>
    </p:extLst>
  </p:cSld>
  <p:clrMapOvr>
    <a:masterClrMapping/>
  </p:clrMapOvr>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oş">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34DA8FC6-BD05-4C08-A895-5AFA144E9F70}" type="datetimeFigureOut">
              <a:rPr lang="tr-TR" smtClean="0"/>
              <a:t>10.09.2022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4" name="Slide Number Placeholder 3"/>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1598004728"/>
      </p:ext>
    </p:extLst>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Başlıklı İçerik">
    <p:spTree>
      <p:nvGrpSpPr>
        <p:cNvPr id="1" name=""/>
        <p:cNvGrpSpPr/>
        <p:nvPr/>
      </p:nvGrpSpPr>
      <p:grpSpPr>
        <a:xfrm>
          <a:off x="0" y="0"/>
          <a: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4035181894"/>
      </p:ext>
    </p:extLst>
  </p:cSld>
  <p:clrMapOvr>
    <a:masterClrMapping/>
  </p:clrMapOvr>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Başlıklı Resim">
    <p:spTree>
      <p:nvGrpSpPr>
        <p:cNvPr id="1" name=""/>
        <p:cNvGrpSpPr/>
        <p:nvPr/>
      </p:nvGrpSpPr>
      <p:grpSpPr>
        <a:xfrm>
          <a:off x="0" y="0"/>
          <a: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34DA8FC6-BD05-4C08-A895-5AFA144E9F70}" type="datetimeFigureOut">
              <a:rPr lang="tr-TR" smtClean="0"/>
              <a:t>10.09.2022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2816418895"/>
      </p:ext>
    </p:extLst>
  </p:cSld>
  <p:clrMapOvr>
    <a:masterClrMapping/>
  </p:clrMapOvr>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Başlık ve Resim Yazısı">
    <p:spTree>
      <p:nvGrpSpPr>
        <p:cNvPr id="1" name=""/>
        <p:cNvGrpSpPr/>
        <p:nvPr/>
      </p:nvGrpSpPr>
      <p:grpSpPr>
        <a:xfrm>
          <a:off x="0" y="0"/>
          <a: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34DA8FC6-BD05-4C08-A895-5AFA144E9F70}" type="datetimeFigureOut">
              <a:rPr lang="tr-TR" smtClean="0"/>
              <a:t>10.09.2022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F78E0289-AED9-4607-8422-7377F33839ED}" type="slidenum">
              <a:rPr lang="tr-TR" smtClean="0"/>
              <a:t>‹#›</a:t>
            </a:fld>
            <a:endParaRPr lang="tr-TR"/>
          </a:p>
        </p:txBody>
      </p:sp>
    </p:spTree>
    <p:extLst>
      <p:ext uri="{BB962C8B-B14F-4D97-AF65-F5344CB8AC3E}">
        <p14:creationId xmlns:p14="http://schemas.microsoft.com/office/powerpoint/2010/main" val="3143710537"/>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10.xml.rels>&#65279;<?xml version="1.0" encoding="utf-8" standalone="yes"?><Relationships xmlns="http://schemas.openxmlformats.org/package/2006/relationships"><Relationship Id="rId1" Type="http://schemas.openxmlformats.org/officeDocument/2006/relationships/slideLayout" Target="../slideLayouts/slideLayout122.xml" /><Relationship Id="rId10" Type="http://schemas.openxmlformats.org/officeDocument/2006/relationships/slideLayout" Target="../slideLayouts/slideLayout131.xml" /><Relationship Id="rId11" Type="http://schemas.openxmlformats.org/officeDocument/2006/relationships/slideLayout" Target="../slideLayouts/slideLayout132.xml" /><Relationship Id="rId12" Type="http://schemas.openxmlformats.org/officeDocument/2006/relationships/slideLayout" Target="../slideLayouts/slideLayout133.xml" /><Relationship Id="rId13" Type="http://schemas.openxmlformats.org/officeDocument/2006/relationships/slideLayout" Target="../slideLayouts/slideLayout134.xml" /><Relationship Id="rId14" Type="http://schemas.openxmlformats.org/officeDocument/2006/relationships/slideLayout" Target="../slideLayouts/slideLayout135.xml" /><Relationship Id="rId15" Type="http://schemas.openxmlformats.org/officeDocument/2006/relationships/slideLayout" Target="../slideLayouts/slideLayout136.xml" /><Relationship Id="rId16" Type="http://schemas.openxmlformats.org/officeDocument/2006/relationships/slideLayout" Target="../slideLayouts/slideLayout137.xml" /><Relationship Id="rId17" Type="http://schemas.openxmlformats.org/officeDocument/2006/relationships/slideLayout" Target="../slideLayouts/slideLayout138.xml" /><Relationship Id="rId18" Type="http://schemas.openxmlformats.org/officeDocument/2006/relationships/theme" Target="../theme/theme10.xml" /><Relationship Id="rId2" Type="http://schemas.openxmlformats.org/officeDocument/2006/relationships/slideLayout" Target="../slideLayouts/slideLayout123.xml" /><Relationship Id="rId3" Type="http://schemas.openxmlformats.org/officeDocument/2006/relationships/slideLayout" Target="../slideLayouts/slideLayout124.xml" /><Relationship Id="rId4" Type="http://schemas.openxmlformats.org/officeDocument/2006/relationships/slideLayout" Target="../slideLayouts/slideLayout125.xml" /><Relationship Id="rId5" Type="http://schemas.openxmlformats.org/officeDocument/2006/relationships/slideLayout" Target="../slideLayouts/slideLayout126.xml" /><Relationship Id="rId6" Type="http://schemas.openxmlformats.org/officeDocument/2006/relationships/slideLayout" Target="../slideLayouts/slideLayout127.xml" /><Relationship Id="rId7" Type="http://schemas.openxmlformats.org/officeDocument/2006/relationships/slideLayout" Target="../slideLayouts/slideLayout128.xml" /><Relationship Id="rId8" Type="http://schemas.openxmlformats.org/officeDocument/2006/relationships/slideLayout" Target="../slideLayouts/slideLayout129.xml" /><Relationship Id="rId9" Type="http://schemas.openxmlformats.org/officeDocument/2006/relationships/slideLayout" Target="../slideLayouts/slideLayout130.xml" /></Relationships>
</file>

<file path=ppt/slideMasters/_rels/slideMaster11.xml.rels>&#65279;<?xml version="1.0" encoding="utf-8" standalone="yes"?><Relationships xmlns="http://schemas.openxmlformats.org/package/2006/relationships"><Relationship Id="rId1" Type="http://schemas.openxmlformats.org/officeDocument/2006/relationships/slideLayout" Target="../slideLayouts/slideLayout139.xml" /><Relationship Id="rId10" Type="http://schemas.openxmlformats.org/officeDocument/2006/relationships/slideLayout" Target="../slideLayouts/slideLayout148.xml" /><Relationship Id="rId11" Type="http://schemas.openxmlformats.org/officeDocument/2006/relationships/slideLayout" Target="../slideLayouts/slideLayout149.xml" /><Relationship Id="rId12" Type="http://schemas.openxmlformats.org/officeDocument/2006/relationships/slideLayout" Target="../slideLayouts/slideLayout150.xml" /><Relationship Id="rId13" Type="http://schemas.openxmlformats.org/officeDocument/2006/relationships/slideLayout" Target="../slideLayouts/slideLayout151.xml" /><Relationship Id="rId14" Type="http://schemas.openxmlformats.org/officeDocument/2006/relationships/slideLayout" Target="../slideLayouts/slideLayout152.xml" /><Relationship Id="rId15" Type="http://schemas.openxmlformats.org/officeDocument/2006/relationships/slideLayout" Target="../slideLayouts/slideLayout153.xml" /><Relationship Id="rId16" Type="http://schemas.openxmlformats.org/officeDocument/2006/relationships/slideLayout" Target="../slideLayouts/slideLayout154.xml" /><Relationship Id="rId17" Type="http://schemas.openxmlformats.org/officeDocument/2006/relationships/slideLayout" Target="../slideLayouts/slideLayout155.xml" /><Relationship Id="rId18" Type="http://schemas.openxmlformats.org/officeDocument/2006/relationships/theme" Target="../theme/theme11.xml" /><Relationship Id="rId2" Type="http://schemas.openxmlformats.org/officeDocument/2006/relationships/slideLayout" Target="../slideLayouts/slideLayout140.xml" /><Relationship Id="rId3" Type="http://schemas.openxmlformats.org/officeDocument/2006/relationships/slideLayout" Target="../slideLayouts/slideLayout141.xml" /><Relationship Id="rId4" Type="http://schemas.openxmlformats.org/officeDocument/2006/relationships/slideLayout" Target="../slideLayouts/slideLayout142.xml" /><Relationship Id="rId5" Type="http://schemas.openxmlformats.org/officeDocument/2006/relationships/slideLayout" Target="../slideLayouts/slideLayout143.xml" /><Relationship Id="rId6" Type="http://schemas.openxmlformats.org/officeDocument/2006/relationships/slideLayout" Target="../slideLayouts/slideLayout144.xml" /><Relationship Id="rId7" Type="http://schemas.openxmlformats.org/officeDocument/2006/relationships/slideLayout" Target="../slideLayouts/slideLayout145.xml" /><Relationship Id="rId8" Type="http://schemas.openxmlformats.org/officeDocument/2006/relationships/slideLayout" Target="../slideLayouts/slideLayout146.xml" /><Relationship Id="rId9" Type="http://schemas.openxmlformats.org/officeDocument/2006/relationships/slideLayout" Target="../slideLayouts/slideLayout147.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slideLayout" Target="../slideLayouts/slideLayout26.xml" /><Relationship Id="rId16" Type="http://schemas.openxmlformats.org/officeDocument/2006/relationships/slideLayout" Target="../slideLayouts/slideLayout27.xml" /><Relationship Id="rId17" Type="http://schemas.openxmlformats.org/officeDocument/2006/relationships/slideLayout" Target="../slideLayouts/slideLayout28.xml" /><Relationship Id="rId18"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9.xml" /><Relationship Id="rId10" Type="http://schemas.openxmlformats.org/officeDocument/2006/relationships/slideLayout" Target="../slideLayouts/slideLayout38.xml" /><Relationship Id="rId11" Type="http://schemas.openxmlformats.org/officeDocument/2006/relationships/slideLayout" Target="../slideLayouts/slideLayout39.xml" /><Relationship Id="rId12" Type="http://schemas.openxmlformats.org/officeDocument/2006/relationships/slideLayout" Target="../slideLayouts/slideLayout40.xml" /><Relationship Id="rId13" Type="http://schemas.openxmlformats.org/officeDocument/2006/relationships/slideLayout" Target="../slideLayouts/slideLayout41.xml" /><Relationship Id="rId14" Type="http://schemas.openxmlformats.org/officeDocument/2006/relationships/slideLayout" Target="../slideLayouts/slideLayout42.xml" /><Relationship Id="rId15" Type="http://schemas.openxmlformats.org/officeDocument/2006/relationships/slideLayout" Target="../slideLayouts/slideLayout43.xml" /><Relationship Id="rId16" Type="http://schemas.openxmlformats.org/officeDocument/2006/relationships/slideLayout" Target="../slideLayouts/slideLayout44.xml" /><Relationship Id="rId17" Type="http://schemas.openxmlformats.org/officeDocument/2006/relationships/slideLayout" Target="../slideLayouts/slideLayout45.xml" /><Relationship Id="rId18" Type="http://schemas.openxmlformats.org/officeDocument/2006/relationships/theme" Target="../theme/theme3.xml" /><Relationship Id="rId2" Type="http://schemas.openxmlformats.org/officeDocument/2006/relationships/slideLayout" Target="../slideLayouts/slideLayout30.xml" /><Relationship Id="rId3" Type="http://schemas.openxmlformats.org/officeDocument/2006/relationships/slideLayout" Target="../slideLayouts/slideLayout31.xml" /><Relationship Id="rId4" Type="http://schemas.openxmlformats.org/officeDocument/2006/relationships/slideLayout" Target="../slideLayouts/slideLayout32.xml" /><Relationship Id="rId5" Type="http://schemas.openxmlformats.org/officeDocument/2006/relationships/slideLayout" Target="../slideLayouts/slideLayout33.xml" /><Relationship Id="rId6" Type="http://schemas.openxmlformats.org/officeDocument/2006/relationships/slideLayout" Target="../slideLayouts/slideLayout34.xml" /><Relationship Id="rId7" Type="http://schemas.openxmlformats.org/officeDocument/2006/relationships/slideLayout" Target="../slideLayouts/slideLayout35.xml" /><Relationship Id="rId8" Type="http://schemas.openxmlformats.org/officeDocument/2006/relationships/slideLayout" Target="../slideLayouts/slideLayout36.xml" /><Relationship Id="rId9" Type="http://schemas.openxmlformats.org/officeDocument/2006/relationships/slideLayout" Target="../slideLayouts/slideLayout37.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46.xml" /><Relationship Id="rId10" Type="http://schemas.openxmlformats.org/officeDocument/2006/relationships/slideLayout" Target="../slideLayouts/slideLayout55.xml" /><Relationship Id="rId11" Type="http://schemas.openxmlformats.org/officeDocument/2006/relationships/slideLayout" Target="../slideLayouts/slideLayout56.xml" /><Relationship Id="rId12" Type="http://schemas.openxmlformats.org/officeDocument/2006/relationships/theme" Target="../theme/theme4.xml" /><Relationship Id="rId2" Type="http://schemas.openxmlformats.org/officeDocument/2006/relationships/slideLayout" Target="../slideLayouts/slideLayout47.xml" /><Relationship Id="rId3" Type="http://schemas.openxmlformats.org/officeDocument/2006/relationships/slideLayout" Target="../slideLayouts/slideLayout48.xml" /><Relationship Id="rId4" Type="http://schemas.openxmlformats.org/officeDocument/2006/relationships/slideLayout" Target="../slideLayouts/slideLayout49.xml" /><Relationship Id="rId5" Type="http://schemas.openxmlformats.org/officeDocument/2006/relationships/slideLayout" Target="../slideLayouts/slideLayout50.xml" /><Relationship Id="rId6" Type="http://schemas.openxmlformats.org/officeDocument/2006/relationships/slideLayout" Target="../slideLayouts/slideLayout51.xml" /><Relationship Id="rId7" Type="http://schemas.openxmlformats.org/officeDocument/2006/relationships/slideLayout" Target="../slideLayouts/slideLayout52.xml" /><Relationship Id="rId8" Type="http://schemas.openxmlformats.org/officeDocument/2006/relationships/slideLayout" Target="../slideLayouts/slideLayout53.xml" /><Relationship Id="rId9" Type="http://schemas.openxmlformats.org/officeDocument/2006/relationships/slideLayout" Target="../slideLayouts/slideLayout54.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57.xml" /><Relationship Id="rId10" Type="http://schemas.openxmlformats.org/officeDocument/2006/relationships/slideLayout" Target="../slideLayouts/slideLayout66.xml" /><Relationship Id="rId11" Type="http://schemas.openxmlformats.org/officeDocument/2006/relationships/slideLayout" Target="../slideLayouts/slideLayout67.xml" /><Relationship Id="rId12" Type="http://schemas.openxmlformats.org/officeDocument/2006/relationships/theme" Target="../theme/theme5.xml" /><Relationship Id="rId2" Type="http://schemas.openxmlformats.org/officeDocument/2006/relationships/slideLayout" Target="../slideLayouts/slideLayout58.xml" /><Relationship Id="rId3" Type="http://schemas.openxmlformats.org/officeDocument/2006/relationships/slideLayout" Target="../slideLayouts/slideLayout59.xml" /><Relationship Id="rId4" Type="http://schemas.openxmlformats.org/officeDocument/2006/relationships/slideLayout" Target="../slideLayouts/slideLayout60.xml" /><Relationship Id="rId5" Type="http://schemas.openxmlformats.org/officeDocument/2006/relationships/slideLayout" Target="../slideLayouts/slideLayout61.xml" /><Relationship Id="rId6" Type="http://schemas.openxmlformats.org/officeDocument/2006/relationships/slideLayout" Target="../slideLayouts/slideLayout62.xml" /><Relationship Id="rId7" Type="http://schemas.openxmlformats.org/officeDocument/2006/relationships/slideLayout" Target="../slideLayouts/slideLayout63.xml" /><Relationship Id="rId8" Type="http://schemas.openxmlformats.org/officeDocument/2006/relationships/slideLayout" Target="../slideLayouts/slideLayout64.xml" /><Relationship Id="rId9" Type="http://schemas.openxmlformats.org/officeDocument/2006/relationships/slideLayout" Target="../slideLayouts/slideLayout65.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68.xml" /><Relationship Id="rId10" Type="http://schemas.openxmlformats.org/officeDocument/2006/relationships/slideLayout" Target="../slideLayouts/slideLayout77.xml" /><Relationship Id="rId11" Type="http://schemas.openxmlformats.org/officeDocument/2006/relationships/slideLayout" Target="../slideLayouts/slideLayout78.xml" /><Relationship Id="rId12" Type="http://schemas.openxmlformats.org/officeDocument/2006/relationships/theme" Target="../theme/theme6.xml" /><Relationship Id="rId2" Type="http://schemas.openxmlformats.org/officeDocument/2006/relationships/slideLayout" Target="../slideLayouts/slideLayout69.xml" /><Relationship Id="rId3" Type="http://schemas.openxmlformats.org/officeDocument/2006/relationships/slideLayout" Target="../slideLayouts/slideLayout70.xml" /><Relationship Id="rId4" Type="http://schemas.openxmlformats.org/officeDocument/2006/relationships/slideLayout" Target="../slideLayouts/slideLayout71.xml" /><Relationship Id="rId5" Type="http://schemas.openxmlformats.org/officeDocument/2006/relationships/slideLayout" Target="../slideLayouts/slideLayout72.xml" /><Relationship Id="rId6" Type="http://schemas.openxmlformats.org/officeDocument/2006/relationships/slideLayout" Target="../slideLayouts/slideLayout73.xml" /><Relationship Id="rId7" Type="http://schemas.openxmlformats.org/officeDocument/2006/relationships/slideLayout" Target="../slideLayouts/slideLayout74.xml" /><Relationship Id="rId8" Type="http://schemas.openxmlformats.org/officeDocument/2006/relationships/slideLayout" Target="../slideLayouts/slideLayout75.xml" /><Relationship Id="rId9" Type="http://schemas.openxmlformats.org/officeDocument/2006/relationships/slideLayout" Target="../slideLayouts/slideLayout76.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79.xml" /><Relationship Id="rId10" Type="http://schemas.openxmlformats.org/officeDocument/2006/relationships/slideLayout" Target="../slideLayouts/slideLayout88.xml" /><Relationship Id="rId11" Type="http://schemas.openxmlformats.org/officeDocument/2006/relationships/slideLayout" Target="../slideLayouts/slideLayout89.xml" /><Relationship Id="rId12" Type="http://schemas.openxmlformats.org/officeDocument/2006/relationships/theme" Target="../theme/theme7.xml" /><Relationship Id="rId2" Type="http://schemas.openxmlformats.org/officeDocument/2006/relationships/slideLayout" Target="../slideLayouts/slideLayout80.xml" /><Relationship Id="rId3" Type="http://schemas.openxmlformats.org/officeDocument/2006/relationships/slideLayout" Target="../slideLayouts/slideLayout81.xml" /><Relationship Id="rId4" Type="http://schemas.openxmlformats.org/officeDocument/2006/relationships/slideLayout" Target="../slideLayouts/slideLayout82.xml" /><Relationship Id="rId5" Type="http://schemas.openxmlformats.org/officeDocument/2006/relationships/slideLayout" Target="../slideLayouts/slideLayout83.xml" /><Relationship Id="rId6" Type="http://schemas.openxmlformats.org/officeDocument/2006/relationships/slideLayout" Target="../slideLayouts/slideLayout84.xml" /><Relationship Id="rId7" Type="http://schemas.openxmlformats.org/officeDocument/2006/relationships/slideLayout" Target="../slideLayouts/slideLayout85.xml" /><Relationship Id="rId8" Type="http://schemas.openxmlformats.org/officeDocument/2006/relationships/slideLayout" Target="../slideLayouts/slideLayout86.xml" /><Relationship Id="rId9" Type="http://schemas.openxmlformats.org/officeDocument/2006/relationships/slideLayout" Target="../slideLayouts/slideLayout87.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90.xml" /><Relationship Id="rId10" Type="http://schemas.openxmlformats.org/officeDocument/2006/relationships/slideLayout" Target="../slideLayouts/slideLayout99.xml" /><Relationship Id="rId11" Type="http://schemas.openxmlformats.org/officeDocument/2006/relationships/slideLayout" Target="../slideLayouts/slideLayout100.xml" /><Relationship Id="rId12" Type="http://schemas.openxmlformats.org/officeDocument/2006/relationships/slideLayout" Target="../slideLayouts/slideLayout101.xml" /><Relationship Id="rId13" Type="http://schemas.openxmlformats.org/officeDocument/2006/relationships/slideLayout" Target="../slideLayouts/slideLayout102.xml" /><Relationship Id="rId14" Type="http://schemas.openxmlformats.org/officeDocument/2006/relationships/slideLayout" Target="../slideLayouts/slideLayout103.xml" /><Relationship Id="rId15" Type="http://schemas.openxmlformats.org/officeDocument/2006/relationships/slideLayout" Target="../slideLayouts/slideLayout104.xml" /><Relationship Id="rId16" Type="http://schemas.openxmlformats.org/officeDocument/2006/relationships/slideLayout" Target="../slideLayouts/slideLayout105.xml" /><Relationship Id="rId17" Type="http://schemas.openxmlformats.org/officeDocument/2006/relationships/theme" Target="../theme/theme8.xml" /><Relationship Id="rId2" Type="http://schemas.openxmlformats.org/officeDocument/2006/relationships/slideLayout" Target="../slideLayouts/slideLayout91.xml" /><Relationship Id="rId3" Type="http://schemas.openxmlformats.org/officeDocument/2006/relationships/slideLayout" Target="../slideLayouts/slideLayout92.xml" /><Relationship Id="rId4" Type="http://schemas.openxmlformats.org/officeDocument/2006/relationships/slideLayout" Target="../slideLayouts/slideLayout93.xml" /><Relationship Id="rId5" Type="http://schemas.openxmlformats.org/officeDocument/2006/relationships/slideLayout" Target="../slideLayouts/slideLayout94.xml" /><Relationship Id="rId6" Type="http://schemas.openxmlformats.org/officeDocument/2006/relationships/slideLayout" Target="../slideLayouts/slideLayout95.xml" /><Relationship Id="rId7" Type="http://schemas.openxmlformats.org/officeDocument/2006/relationships/slideLayout" Target="../slideLayouts/slideLayout96.xml" /><Relationship Id="rId8" Type="http://schemas.openxmlformats.org/officeDocument/2006/relationships/slideLayout" Target="../slideLayouts/slideLayout97.xml" /><Relationship Id="rId9" Type="http://schemas.openxmlformats.org/officeDocument/2006/relationships/slideLayout" Target="../slideLayouts/slideLayout98.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106.xml" /><Relationship Id="rId10" Type="http://schemas.openxmlformats.org/officeDocument/2006/relationships/slideLayout" Target="../slideLayouts/slideLayout115.xml" /><Relationship Id="rId11" Type="http://schemas.openxmlformats.org/officeDocument/2006/relationships/slideLayout" Target="../slideLayouts/slideLayout116.xml" /><Relationship Id="rId12" Type="http://schemas.openxmlformats.org/officeDocument/2006/relationships/slideLayout" Target="../slideLayouts/slideLayout117.xml" /><Relationship Id="rId13" Type="http://schemas.openxmlformats.org/officeDocument/2006/relationships/slideLayout" Target="../slideLayouts/slideLayout118.xml" /><Relationship Id="rId14" Type="http://schemas.openxmlformats.org/officeDocument/2006/relationships/slideLayout" Target="../slideLayouts/slideLayout119.xml" /><Relationship Id="rId15" Type="http://schemas.openxmlformats.org/officeDocument/2006/relationships/slideLayout" Target="../slideLayouts/slideLayout120.xml" /><Relationship Id="rId16" Type="http://schemas.openxmlformats.org/officeDocument/2006/relationships/slideLayout" Target="../slideLayouts/slideLayout121.xml" /><Relationship Id="rId17" Type="http://schemas.openxmlformats.org/officeDocument/2006/relationships/theme" Target="../theme/theme9.xml" /><Relationship Id="rId2" Type="http://schemas.openxmlformats.org/officeDocument/2006/relationships/slideLayout" Target="../slideLayouts/slideLayout107.xml" /><Relationship Id="rId3" Type="http://schemas.openxmlformats.org/officeDocument/2006/relationships/slideLayout" Target="../slideLayouts/slideLayout108.xml" /><Relationship Id="rId4" Type="http://schemas.openxmlformats.org/officeDocument/2006/relationships/slideLayout" Target="../slideLayouts/slideLayout109.xml" /><Relationship Id="rId5" Type="http://schemas.openxmlformats.org/officeDocument/2006/relationships/slideLayout" Target="../slideLayouts/slideLayout110.xml" /><Relationship Id="rId6" Type="http://schemas.openxmlformats.org/officeDocument/2006/relationships/slideLayout" Target="../slideLayouts/slideLayout111.xml" /><Relationship Id="rId7" Type="http://schemas.openxmlformats.org/officeDocument/2006/relationships/slideLayout" Target="../slideLayouts/slideLayout112.xml" /><Relationship Id="rId8" Type="http://schemas.openxmlformats.org/officeDocument/2006/relationships/slideLayout" Target="../slideLayouts/slideLayout113.xml" /><Relationship Id="rId9" Type="http://schemas.openxmlformats.org/officeDocument/2006/relationships/slideLayout" Target="../slideLayouts/slideLayout114.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9/4/2022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defPPr>
              <a:defRPr lang="en-US"/>
            </a:defPPr>
            <a:lvl1pPr marL="0" algn="l"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ransition/>
  <p:timing/>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Tx/>
        <a:buFont typeface="Arial"/>
        <a:buChar char="•"/>
        <a:defRPr sz="20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Tx/>
        <a:buFont typeface="Arial"/>
        <a:buChar char="•"/>
        <a:defRPr sz="18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Tx/>
        <a:buFont typeface="Arial"/>
        <a:buChar char="•"/>
        <a:defRPr sz="16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9/4/2022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defPPr>
              <a:defRPr lang="en-US"/>
            </a:defPPr>
            <a:lvl1pPr marL="0" algn="l"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ransition/>
  <p:timing/>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Tx/>
        <a:buFont typeface="Arial"/>
        <a:buChar char="•"/>
        <a:defRPr sz="20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Tx/>
        <a:buFont typeface="Arial"/>
        <a:buChar char="•"/>
        <a:defRPr sz="18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Tx/>
        <a:buFont typeface="Arial"/>
        <a:buChar char="•"/>
        <a:defRPr sz="16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9/4/2022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defPPr>
              <a:defRPr lang="en-US"/>
            </a:defPPr>
            <a:lvl1pPr marL="0" algn="l"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ransition/>
  <p:timing/>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Tx/>
        <a:buFont typeface="Arial"/>
        <a:buChar char="•"/>
        <a:defRPr sz="20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Tx/>
        <a:buFont typeface="Arial"/>
        <a:buChar char="•"/>
        <a:defRPr sz="18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Tx/>
        <a:buFont typeface="Arial"/>
        <a:buChar char="•"/>
        <a:defRPr sz="16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9/4/2022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defPPr>
              <a:defRPr lang="en-US"/>
            </a:defPPr>
            <a:lvl1pPr marL="0" algn="l"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ransition/>
  <p:timing/>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Tx/>
        <a:buFont typeface="Arial"/>
        <a:buChar char="•"/>
        <a:defRPr sz="20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Tx/>
        <a:buFont typeface="Arial"/>
        <a:buChar char="•"/>
        <a:defRPr sz="18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Tx/>
        <a:buFont typeface="Arial"/>
        <a:buChar char="•"/>
        <a:defRPr sz="16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Tx/>
        <a:buFont typeface="Arial"/>
        <a:buChar char="•"/>
        <a:defRPr sz="14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Tx/>
        <a:buFont typeface="Arial"/>
        <a:buChar char="•"/>
        <a:defRPr sz="1200" kern="1200" cap="small">
          <a:gradFill flip="none" rotWithShape="1">
            <a:gsLst>
              <a:gs pos="0">
                <a:schemeClr val="tx1"/>
              </a:gs>
              <a:gs pos="100000">
                <a:schemeClr val="tx1">
                  <a:lumMod val="75000"/>
                </a:schemeClr>
              </a:gs>
            </a:gsLst>
            <a:lin ang="558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072480-10DA-4FB4-BEAE-2A1DEA90F248}" type="datetimeFigureOut">
              <a:rPr lang="tr-TR" smtClean="0"/>
              <a:t>4.09.2022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2072480-10DA-4FB4-BEAE-2A1DEA90F248}" type="datetimeFigureOut">
              <a:rPr lang="tr-TR" smtClean="0"/>
              <a:t>4.09.2022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Başlık Yer Tutucusu 1">
            <a:extLst>
              <a:ext uri="{FF2B5EF4-FFF2-40B4-BE49-F238E27FC236}">
                <a16:creationId xmlns:a16="http://schemas.microsoft.com/office/drawing/2014/main" id="{54287D41-ABE4-913E-352C-E5F6A90BB0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5EECFDB-CAC5-12BB-1778-1E526128D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B010879-CAED-AF52-6575-A8B7F1D85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EA459174-577F-3742-06E1-EE8D7115C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ayt Numarası Yer Tutucusu 5">
            <a:extLst>
              <a:ext uri="{FF2B5EF4-FFF2-40B4-BE49-F238E27FC236}">
                <a16:creationId xmlns:a16="http://schemas.microsoft.com/office/drawing/2014/main" id="{D9E55C8F-3E43-A717-4B3E-93546C6E4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476D12-4AFD-416D-B2D9-B104EE5A7366}" type="slidenum">
              <a:rPr lang="tr-TR" smtClean="0"/>
              <a:t>‹#›</a:t>
            </a:fld>
            <a:endParaRPr lang="tr-TR"/>
          </a:p>
        </p:txBody>
      </p:sp>
    </p:spTree>
    <p:extLst>
      <p:ext uri="{BB962C8B-B14F-4D97-AF65-F5344CB8AC3E}">
        <p14:creationId xmlns:p14="http://schemas.microsoft.com/office/powerpoint/2010/main" val="61317778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Başlık Yer Tutucusu 1">
            <a:extLst>
              <a:ext uri="{FF2B5EF4-FFF2-40B4-BE49-F238E27FC236}">
                <a16:creationId xmlns:a16="http://schemas.microsoft.com/office/drawing/2014/main" id="{54287D41-ABE4-913E-352C-E5F6A90BB0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5EECFDB-CAC5-12BB-1778-1E526128D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B010879-CAED-AF52-6575-A8B7F1D85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87DC58-3242-405A-86EE-7322B9E0FCA9}" type="datetimeFigureOut">
              <a:rPr lang="tr-TR" smtClean="0"/>
              <a:t>4.09.2022</a:t>
            </a:fld>
            <a:endParaRPr lang="tr-TR"/>
          </a:p>
        </p:txBody>
      </p:sp>
      <p:sp>
        <p:nvSpPr>
          <p:cNvPr id="5" name="Alt Bilgi Yer Tutucusu 4">
            <a:extLst>
              <a:ext uri="{FF2B5EF4-FFF2-40B4-BE49-F238E27FC236}">
                <a16:creationId xmlns:a16="http://schemas.microsoft.com/office/drawing/2014/main" id="{EA459174-577F-3742-06E1-EE8D7115C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tr-T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ayt Numarası Yer Tutucusu 5">
            <a:extLst>
              <a:ext uri="{FF2B5EF4-FFF2-40B4-BE49-F238E27FC236}">
                <a16:creationId xmlns:a16="http://schemas.microsoft.com/office/drawing/2014/main" id="{D9E55C8F-3E43-A717-4B3E-93546C6E4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tr-T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476D12-4AFD-416D-B2D9-B104EE5A7366}" type="slidenum">
              <a:rPr lang="tr-TR" smtClean="0"/>
              <a:t>‹#›</a:t>
            </a:fld>
            <a:endParaRPr lang="tr-TR"/>
          </a:p>
        </p:txBody>
      </p:sp>
    </p:spTree>
    <p:extLst>
      <p:ext uri="{BB962C8B-B14F-4D97-AF65-F5344CB8AC3E}">
        <p14:creationId xmlns:p14="http://schemas.microsoft.com/office/powerpoint/2010/main" val="61317778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5" name="Freeform 12"/>
            <p:cNvSpPr/>
            <p:nvPr/>
          </p:nvSpPr>
          <p:spPr bwMode="auto">
            <a:xfrm>
              <a:off x="2597151" y="2779713"/>
              <a:ext cx="550863" cy="1978025"/>
            </a:xfrm>
            <a:custGeom>
              <a:rect l="0" t="0" r="r" b="b"/>
              <a:pathLst>
                <a:path w="140" h="502">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6" name="Freeform 13"/>
            <p:cNvSpPr/>
            <p:nvPr/>
          </p:nvSpPr>
          <p:spPr bwMode="auto">
            <a:xfrm>
              <a:off x="3175001" y="4730750"/>
              <a:ext cx="519113" cy="1209675"/>
            </a:xfrm>
            <a:custGeom>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7" name="Freeform 14"/>
            <p:cNvSpPr/>
            <p:nvPr/>
          </p:nvSpPr>
          <p:spPr bwMode="auto">
            <a:xfrm>
              <a:off x="3305176" y="5630863"/>
              <a:ext cx="146050" cy="309563"/>
            </a:xfrm>
            <a:custGeom>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8" name="Freeform 15"/>
            <p:cNvSpPr/>
            <p:nvPr/>
          </p:nvSpPr>
          <p:spPr bwMode="auto">
            <a:xfrm>
              <a:off x="2573338" y="2817813"/>
              <a:ext cx="700088" cy="2835275"/>
            </a:xfrm>
            <a:custGeom>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9" name="Freeform 16"/>
            <p:cNvSpPr/>
            <p:nvPr/>
          </p:nvSpPr>
          <p:spPr bwMode="auto">
            <a:xfrm>
              <a:off x="2506663" y="285750"/>
              <a:ext cx="90488" cy="2493963"/>
            </a:xfrm>
            <a:custGeom>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0" name="Freeform 17"/>
            <p:cNvSpPr/>
            <p:nvPr/>
          </p:nvSpPr>
          <p:spPr bwMode="auto">
            <a:xfrm>
              <a:off x="2554288" y="2598738"/>
              <a:ext cx="66675" cy="420688"/>
            </a:xfrm>
            <a:custGeom>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1" name="Freeform 18"/>
            <p:cNvSpPr/>
            <p:nvPr/>
          </p:nvSpPr>
          <p:spPr bwMode="auto">
            <a:xfrm>
              <a:off x="3143251" y="4757738"/>
              <a:ext cx="161925" cy="873125"/>
            </a:xfrm>
            <a:custGeom>
              <a:rect l="0" t="0" r="r" b="b"/>
              <a:pathLst>
                <a:path w="41" h="22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2" name="Freeform 19"/>
            <p:cNvSpPr/>
            <p:nvPr/>
          </p:nvSpPr>
          <p:spPr bwMode="auto">
            <a:xfrm>
              <a:off x="3148013" y="1282700"/>
              <a:ext cx="1768475" cy="3448050"/>
            </a:xfrm>
            <a:custGeom>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3" name="Freeform 20"/>
            <p:cNvSpPr/>
            <p:nvPr/>
          </p:nvSpPr>
          <p:spPr bwMode="auto">
            <a:xfrm>
              <a:off x="3273426" y="5653088"/>
              <a:ext cx="138113" cy="287338"/>
            </a:xfrm>
            <a:custGeom>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4" name="Freeform 21"/>
            <p:cNvSpPr/>
            <p:nvPr/>
          </p:nvSpPr>
          <p:spPr bwMode="auto">
            <a:xfrm>
              <a:off x="3143251" y="4656138"/>
              <a:ext cx="31750" cy="188913"/>
            </a:xfrm>
            <a:custGeom>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5" name="Freeform 22"/>
            <p:cNvSpPr/>
            <p:nvPr/>
          </p:nvSpPr>
          <p:spPr bwMode="auto">
            <a:xfrm>
              <a:off x="3211513" y="5410200"/>
              <a:ext cx="203200" cy="530225"/>
            </a:xfrm>
            <a:custGeom>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2" name="Freeform 28"/>
            <p:cNvSpPr/>
            <p:nvPr/>
          </p:nvSpPr>
          <p:spPr bwMode="auto">
            <a:xfrm>
              <a:off x="7061201" y="3771900"/>
              <a:ext cx="350838" cy="1309688"/>
            </a:xfrm>
            <a:custGeom>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3" name="Freeform 29"/>
            <p:cNvSpPr/>
            <p:nvPr/>
          </p:nvSpPr>
          <p:spPr bwMode="auto">
            <a:xfrm>
              <a:off x="7439026" y="5053013"/>
              <a:ext cx="357188" cy="820738"/>
            </a:xfrm>
            <a:custGeom>
              <a:rect l="0" t="0" r="r" b="b"/>
              <a:pathLst>
                <a:path w="90" h="206">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4" name="Freeform 30"/>
            <p:cNvSpPr/>
            <p:nvPr/>
          </p:nvSpPr>
          <p:spPr bwMode="auto">
            <a:xfrm>
              <a:off x="7037388" y="3811588"/>
              <a:ext cx="457200" cy="1852613"/>
            </a:xfrm>
            <a:custGeom>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5" name="Freeform 31"/>
            <p:cNvSpPr/>
            <p:nvPr/>
          </p:nvSpPr>
          <p:spPr bwMode="auto">
            <a:xfrm>
              <a:off x="6992938" y="1263650"/>
              <a:ext cx="144463" cy="2508250"/>
            </a:xfrm>
            <a:custGeom>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6" name="Freeform 32"/>
            <p:cNvSpPr/>
            <p:nvPr/>
          </p:nvSpPr>
          <p:spPr bwMode="auto">
            <a:xfrm>
              <a:off x="7526338" y="5640388"/>
              <a:ext cx="111125" cy="233363"/>
            </a:xfrm>
            <a:custGeom>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7" name="Freeform 33"/>
            <p:cNvSpPr/>
            <p:nvPr/>
          </p:nvSpPr>
          <p:spPr bwMode="auto">
            <a:xfrm>
              <a:off x="7021513" y="3598863"/>
              <a:ext cx="68263" cy="423863"/>
            </a:xfrm>
            <a:custGeom>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8" name="Freeform 34"/>
            <p:cNvSpPr/>
            <p:nvPr/>
          </p:nvSpPr>
          <p:spPr bwMode="auto">
            <a:xfrm>
              <a:off x="7412038" y="2801938"/>
              <a:ext cx="1168400" cy="2251075"/>
            </a:xfrm>
            <a:custGeom>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9" name="Freeform 35"/>
            <p:cNvSpPr/>
            <p:nvPr/>
          </p:nvSpPr>
          <p:spPr bwMode="auto">
            <a:xfrm>
              <a:off x="7494588" y="5664200"/>
              <a:ext cx="100013" cy="209550"/>
            </a:xfrm>
            <a:custGeom>
              <a:rect l="0" t="0" r="r" b="b"/>
              <a:pathLst>
                <a:path w="25" h="52">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0" name="Freeform 36"/>
            <p:cNvSpPr/>
            <p:nvPr/>
          </p:nvSpPr>
          <p:spPr bwMode="auto">
            <a:xfrm>
              <a:off x="7412038" y="5081588"/>
              <a:ext cx="114300" cy="558800"/>
            </a:xfrm>
            <a:custGeom>
              <a:rect l="0" t="0" r="r" b="b"/>
              <a:pathLst>
                <a:path w="28"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1" name="Freeform 37"/>
            <p:cNvSpPr/>
            <p:nvPr/>
          </p:nvSpPr>
          <p:spPr bwMode="auto">
            <a:xfrm>
              <a:off x="7412038" y="4978400"/>
              <a:ext cx="31750" cy="188913"/>
            </a:xfrm>
            <a:custGeom>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2" name="Freeform 38"/>
            <p:cNvSpPr/>
            <p:nvPr/>
          </p:nvSpPr>
          <p:spPr bwMode="auto">
            <a:xfrm>
              <a:off x="7439026" y="5434013"/>
              <a:ext cx="174625" cy="439738"/>
            </a:xfrm>
            <a:custGeom>
              <a:rect l="0" t="0" r="r" b="b"/>
              <a:pathLst>
                <a:path w="44" h="11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defPPr>
              <a:defRPr lang="tr-TR"/>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DA8FC6-BD05-4C08-A895-5AFA144E9F70}" type="datetimeFigureOut">
              <a:rPr lang="tr-TR" smtClean="0"/>
              <a:t>10.09.2022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defPPr>
              <a:defRPr lang="tr-TR"/>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defPPr>
              <a:defRPr lang="tr-T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78E0289-AED9-4607-8422-7377F33839ED}" type="slidenum">
              <a:rPr lang="tr-TR" smtClean="0"/>
              <a:t>‹#›</a:t>
            </a:fld>
            <a:endParaRPr lang="tr-TR"/>
          </a:p>
        </p:txBody>
      </p:sp>
    </p:spTree>
    <p:extLst>
      <p:ext uri="{BB962C8B-B14F-4D97-AF65-F5344CB8AC3E}">
        <p14:creationId xmlns:p14="http://schemas.microsoft.com/office/powerpoint/2010/main" val="171352100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ransition/>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5" name="Freeform 12"/>
            <p:cNvSpPr/>
            <p:nvPr/>
          </p:nvSpPr>
          <p:spPr bwMode="auto">
            <a:xfrm>
              <a:off x="2597151" y="2779713"/>
              <a:ext cx="550863" cy="1978025"/>
            </a:xfrm>
            <a:custGeom>
              <a:rect l="0" t="0" r="r" b="b"/>
              <a:pathLst>
                <a:path w="140" h="502">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6" name="Freeform 13"/>
            <p:cNvSpPr/>
            <p:nvPr/>
          </p:nvSpPr>
          <p:spPr bwMode="auto">
            <a:xfrm>
              <a:off x="3175001" y="4730750"/>
              <a:ext cx="519113" cy="1209675"/>
            </a:xfrm>
            <a:custGeom>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7" name="Freeform 14"/>
            <p:cNvSpPr/>
            <p:nvPr/>
          </p:nvSpPr>
          <p:spPr bwMode="auto">
            <a:xfrm>
              <a:off x="3305176" y="5630863"/>
              <a:ext cx="146050" cy="309563"/>
            </a:xfrm>
            <a:custGeom>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8" name="Freeform 15"/>
            <p:cNvSpPr/>
            <p:nvPr/>
          </p:nvSpPr>
          <p:spPr bwMode="auto">
            <a:xfrm>
              <a:off x="2573338" y="2817813"/>
              <a:ext cx="700088" cy="2835275"/>
            </a:xfrm>
            <a:custGeom>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9" name="Freeform 16"/>
            <p:cNvSpPr/>
            <p:nvPr/>
          </p:nvSpPr>
          <p:spPr bwMode="auto">
            <a:xfrm>
              <a:off x="2506663" y="285750"/>
              <a:ext cx="90488" cy="2493963"/>
            </a:xfrm>
            <a:custGeom>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0" name="Freeform 17"/>
            <p:cNvSpPr/>
            <p:nvPr/>
          </p:nvSpPr>
          <p:spPr bwMode="auto">
            <a:xfrm>
              <a:off x="2554288" y="2598738"/>
              <a:ext cx="66675" cy="420688"/>
            </a:xfrm>
            <a:custGeom>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1" name="Freeform 18"/>
            <p:cNvSpPr/>
            <p:nvPr/>
          </p:nvSpPr>
          <p:spPr bwMode="auto">
            <a:xfrm>
              <a:off x="3143251" y="4757738"/>
              <a:ext cx="161925" cy="873125"/>
            </a:xfrm>
            <a:custGeom>
              <a:rect l="0" t="0" r="r" b="b"/>
              <a:pathLst>
                <a:path w="41" h="22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2" name="Freeform 19"/>
            <p:cNvSpPr/>
            <p:nvPr/>
          </p:nvSpPr>
          <p:spPr bwMode="auto">
            <a:xfrm>
              <a:off x="3148013" y="1282700"/>
              <a:ext cx="1768475" cy="3448050"/>
            </a:xfrm>
            <a:custGeom>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3" name="Freeform 20"/>
            <p:cNvSpPr/>
            <p:nvPr/>
          </p:nvSpPr>
          <p:spPr bwMode="auto">
            <a:xfrm>
              <a:off x="3273426" y="5653088"/>
              <a:ext cx="138113" cy="287338"/>
            </a:xfrm>
            <a:custGeom>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4" name="Freeform 21"/>
            <p:cNvSpPr/>
            <p:nvPr/>
          </p:nvSpPr>
          <p:spPr bwMode="auto">
            <a:xfrm>
              <a:off x="3143251" y="4656138"/>
              <a:ext cx="31750" cy="188913"/>
            </a:xfrm>
            <a:custGeom>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5" name="Freeform 22"/>
            <p:cNvSpPr/>
            <p:nvPr/>
          </p:nvSpPr>
          <p:spPr bwMode="auto">
            <a:xfrm>
              <a:off x="3211513" y="5410200"/>
              <a:ext cx="203200" cy="530225"/>
            </a:xfrm>
            <a:custGeom>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2" name="Freeform 28"/>
            <p:cNvSpPr/>
            <p:nvPr/>
          </p:nvSpPr>
          <p:spPr bwMode="auto">
            <a:xfrm>
              <a:off x="7061201" y="3771900"/>
              <a:ext cx="350838" cy="1309688"/>
            </a:xfrm>
            <a:custGeom>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3" name="Freeform 29"/>
            <p:cNvSpPr/>
            <p:nvPr/>
          </p:nvSpPr>
          <p:spPr bwMode="auto">
            <a:xfrm>
              <a:off x="7439026" y="5053013"/>
              <a:ext cx="357188" cy="820738"/>
            </a:xfrm>
            <a:custGeom>
              <a:rect l="0" t="0" r="r" b="b"/>
              <a:pathLst>
                <a:path w="90" h="206">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4" name="Freeform 30"/>
            <p:cNvSpPr/>
            <p:nvPr/>
          </p:nvSpPr>
          <p:spPr bwMode="auto">
            <a:xfrm>
              <a:off x="7037388" y="3811588"/>
              <a:ext cx="457200" cy="1852613"/>
            </a:xfrm>
            <a:custGeom>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5" name="Freeform 31"/>
            <p:cNvSpPr/>
            <p:nvPr/>
          </p:nvSpPr>
          <p:spPr bwMode="auto">
            <a:xfrm>
              <a:off x="6992938" y="1263650"/>
              <a:ext cx="144463" cy="2508250"/>
            </a:xfrm>
            <a:custGeom>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6" name="Freeform 32"/>
            <p:cNvSpPr/>
            <p:nvPr/>
          </p:nvSpPr>
          <p:spPr bwMode="auto">
            <a:xfrm>
              <a:off x="7526338" y="5640388"/>
              <a:ext cx="111125" cy="233363"/>
            </a:xfrm>
            <a:custGeom>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7" name="Freeform 33"/>
            <p:cNvSpPr/>
            <p:nvPr/>
          </p:nvSpPr>
          <p:spPr bwMode="auto">
            <a:xfrm>
              <a:off x="7021513" y="3598863"/>
              <a:ext cx="68263" cy="423863"/>
            </a:xfrm>
            <a:custGeom>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8" name="Freeform 34"/>
            <p:cNvSpPr/>
            <p:nvPr/>
          </p:nvSpPr>
          <p:spPr bwMode="auto">
            <a:xfrm>
              <a:off x="7412038" y="2801938"/>
              <a:ext cx="1168400" cy="2251075"/>
            </a:xfrm>
            <a:custGeom>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9" name="Freeform 35"/>
            <p:cNvSpPr/>
            <p:nvPr/>
          </p:nvSpPr>
          <p:spPr bwMode="auto">
            <a:xfrm>
              <a:off x="7494588" y="5664200"/>
              <a:ext cx="100013" cy="209550"/>
            </a:xfrm>
            <a:custGeom>
              <a:rect l="0" t="0" r="r" b="b"/>
              <a:pathLst>
                <a:path w="25" h="52">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0" name="Freeform 36"/>
            <p:cNvSpPr/>
            <p:nvPr/>
          </p:nvSpPr>
          <p:spPr bwMode="auto">
            <a:xfrm>
              <a:off x="7412038" y="5081588"/>
              <a:ext cx="114300" cy="558800"/>
            </a:xfrm>
            <a:custGeom>
              <a:rect l="0" t="0" r="r" b="b"/>
              <a:pathLst>
                <a:path w="28"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1" name="Freeform 37"/>
            <p:cNvSpPr/>
            <p:nvPr/>
          </p:nvSpPr>
          <p:spPr bwMode="auto">
            <a:xfrm>
              <a:off x="7412038" y="4978400"/>
              <a:ext cx="31750" cy="188913"/>
            </a:xfrm>
            <a:custGeom>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2" name="Freeform 38"/>
            <p:cNvSpPr/>
            <p:nvPr/>
          </p:nvSpPr>
          <p:spPr bwMode="auto">
            <a:xfrm>
              <a:off x="7439026" y="5434013"/>
              <a:ext cx="174625" cy="439738"/>
            </a:xfrm>
            <a:custGeom>
              <a:rect l="0" t="0" r="r" b="b"/>
              <a:pathLst>
                <a:path w="44" h="11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defPPr>
              <a:defRPr lang="tr-TR"/>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DA8FC6-BD05-4C08-A895-5AFA144E9F70}" type="datetimeFigureOut">
              <a:rPr lang="tr-TR" smtClean="0"/>
              <a:t>10.09.2022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defPPr>
              <a:defRPr lang="tr-TR"/>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defPPr>
              <a:defRPr lang="tr-TR"/>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78E0289-AED9-4607-8422-7377F33839ED}" type="slidenum">
              <a:rPr lang="tr-TR" smtClean="0"/>
              <a:t>‹#›</a:t>
            </a:fld>
            <a:endParaRPr lang="tr-TR"/>
          </a:p>
        </p:txBody>
      </p:sp>
    </p:spTree>
    <p:extLst>
      <p:ext uri="{BB962C8B-B14F-4D97-AF65-F5344CB8AC3E}">
        <p14:creationId xmlns:p14="http://schemas.microsoft.com/office/powerpoint/2010/main" val="171352100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ransition/>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2.png" /><Relationship Id="rId3"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80.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8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80.xml" /><Relationship Id="rId2" Type="http://schemas.openxmlformats.org/officeDocument/2006/relationships/image" Target="../media/image5.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80.xml" /><Relationship Id="rId2" Type="http://schemas.openxmlformats.org/officeDocument/2006/relationships/image" Target="../media/image6.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80.xml" /><Relationship Id="rId2" Type="http://schemas.openxmlformats.org/officeDocument/2006/relationships/image" Target="../media/image7.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07.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07.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07.xml" /><Relationship Id="rId2" Type="http://schemas.openxmlformats.org/officeDocument/2006/relationships/image" Target="../media/image8.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07.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07.xml" /><Relationship Id="rId2" Type="http://schemas.openxmlformats.org/officeDocument/2006/relationships/image" Target="../media/image9.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4.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39.xml" /><Relationship Id="rId2" Type="http://schemas.openxmlformats.org/officeDocument/2006/relationships/image" Target="../media/image2.png" /><Relationship Id="rId3" Type="http://schemas.openxmlformats.org/officeDocument/2006/relationships/image" Target="../media/image3.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57.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58.xml" /><Relationship Id="rId2" Type="http://schemas.openxmlformats.org/officeDocument/2006/relationships/hyperlink" Target="http://www.amazon.com/Effective-Java-Edition-Joshua-Bloch/dp/0321356683" TargetMode="Ex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9.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80.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Alt Başlık 2">
            <a:extLst>
              <a:ext uri="{FF2B5EF4-FFF2-40B4-BE49-F238E27FC236}">
                <a16:creationId xmlns:a16="http://schemas.microsoft.com/office/drawing/2014/main" id="{3BE208BF-3980-A16F-EE44-132B5070DACF}"/>
              </a:ext>
            </a:extLst>
          </p:cNvPr>
          <p:cNvSpPr>
            <a:spLocks noGrp="1"/>
          </p:cNvSpPr>
          <p:nvPr>
            <p:ph type="subTitle" idx="1"/>
          </p:nvPr>
        </p:nvSpPr>
        <p:spPr>
          <a:xfrm>
            <a:off x="1757889" y="338978"/>
            <a:ext cx="8676222" cy="489857"/>
          </a:xfrm>
        </p:spPr>
        <p:txBody>
          <a:bodyPr>
            <a:normAutofit lnSpcReduction="10000"/>
          </a:bodyPr>
          <a:lstStyle/>
          <a:p>
            <a:r>
              <a:rPr lang="tr-TR" sz="2800"/>
              <a:t>STATIC BLOCK IMPLEMENTATION</a:t>
            </a:r>
          </a:p>
        </p:txBody>
      </p:sp>
      <p:pic>
        <p:nvPicPr>
          <p:cNvPr id="5" name="Resim 4">
            <a:extLst>
              <a:ext uri="{FF2B5EF4-FFF2-40B4-BE49-F238E27FC236}">
                <a16:creationId xmlns:a16="http://schemas.microsoft.com/office/drawing/2014/main" id="{339D74B7-FAF1-9BA4-2A16-00173160607A}"/>
              </a:ext>
            </a:extLst>
          </p:cNvPr>
          <p:cNvPicPr>
            <a:picLocks noChangeAspect="1"/>
          </p:cNvPicPr>
          <p:nvPr/>
        </p:nvPicPr>
        <p:blipFill>
          <a:blip r:embed="rId2"/>
          <a:srcRect t="34" b="11472"/>
          <a:stretch>
            <a:fillRect/>
          </a:stretch>
        </p:blipFill>
        <p:spPr>
          <a:xfrm>
            <a:off x="281728" y="1052770"/>
            <a:ext cx="7331075" cy="1787119"/>
          </a:xfrm>
          <a:prstGeom prst="rect">
            <a:avLst/>
          </a:prstGeom>
        </p:spPr>
      </p:pic>
      <p:pic>
        <p:nvPicPr>
          <p:cNvPr id="7" name="Resim 6">
            <a:extLst>
              <a:ext uri="{FF2B5EF4-FFF2-40B4-BE49-F238E27FC236}">
                <a16:creationId xmlns:a16="http://schemas.microsoft.com/office/drawing/2014/main" id="{633684F8-C626-7205-4BA0-146C5F69DCCB}"/>
              </a:ext>
            </a:extLst>
          </p:cNvPr>
          <p:cNvPicPr>
            <a:picLocks noChangeAspect="1"/>
          </p:cNvPicPr>
          <p:nvPr/>
        </p:nvPicPr>
        <p:blipFill>
          <a:blip r:embed="rId3"/>
          <a:srcRect t="2133" r="4706" b="6594"/>
          <a:stretch>
            <a:fillRect/>
          </a:stretch>
        </p:blipFill>
        <p:spPr>
          <a:xfrm>
            <a:off x="5019308" y="2566225"/>
            <a:ext cx="6890963" cy="3966122"/>
          </a:xfrm>
          <a:prstGeom prst="rect">
            <a:avLst/>
          </a:prstGeom>
        </p:spPr>
      </p:pic>
      <p:sp>
        <p:nvSpPr>
          <p:cNvPr id="8" name="Alt Başlık 2">
            <a:extLst>
              <a:ext uri="{FF2B5EF4-FFF2-40B4-BE49-F238E27FC236}">
                <a16:creationId xmlns:a16="http://schemas.microsoft.com/office/drawing/2014/main" id="{BCF30CD5-8ADF-824C-34DA-DD3C4B08FA16}"/>
              </a:ext>
            </a:extLst>
          </p:cNvPr>
          <p:cNvSpPr txBox="1"/>
          <p:nvPr/>
        </p:nvSpPr>
        <p:spPr>
          <a:xfrm>
            <a:off x="281728" y="2839889"/>
            <a:ext cx="2241833" cy="489857"/>
          </a:xfrm>
          <a:prstGeom prst="rect">
            <a:avLst/>
          </a:prstGeom>
        </p:spPr>
        <p:txBody>
          <a:bodyPr vert="horz" lIns="91440" tIns="45720" rIns="91440" bIns="45720" rtlCol="0" anchor="t">
            <a:normAutofit/>
          </a:bodyPr>
          <a:lstStyle>
            <a:defPPr>
              <a:defRPr lang="en-US"/>
            </a:defPPr>
            <a:lvl1pPr marL="0" indent="0" algn="ctr" defTabSz="457200" rtl="0" eaLnBrk="1" latinLnBrk="0" hangingPunct="1">
              <a:spcBef>
                <a:spcPct val="20000"/>
              </a:spcBef>
              <a:spcAft>
                <a:spcPts val="600"/>
              </a:spcAft>
              <a:buClr>
                <a:schemeClr val="tx1"/>
              </a:buClr>
              <a:buSzTx/>
              <a:buFont typeface="Arial"/>
              <a:buNone/>
              <a:defRPr sz="2100" kern="1200" cap="small">
                <a:gradFill flip="none" rotWithShape="1">
                  <a:gsLst>
                    <a:gs pos="0">
                      <a:schemeClr val="tx1"/>
                    </a:gs>
                    <a:gs pos="100000">
                      <a:schemeClr val="tx1">
                        <a:lumMod val="75000"/>
                      </a:schemeClr>
                    </a:gs>
                  </a:gsLst>
                  <a:lin ang="540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Tx/>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Tx/>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Tx/>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Tx/>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tr-TR" sz="2000"/>
              <a:t>EAGER</a:t>
            </a:r>
          </a:p>
        </p:txBody>
      </p:sp>
      <p:sp>
        <p:nvSpPr>
          <p:cNvPr id="10" name="Alt Başlık 2">
            <a:extLst>
              <a:ext uri="{FF2B5EF4-FFF2-40B4-BE49-F238E27FC236}">
                <a16:creationId xmlns:a16="http://schemas.microsoft.com/office/drawing/2014/main" id="{78C723AF-6FB5-0F6B-1FE0-55D236BE98F9}"/>
              </a:ext>
            </a:extLst>
          </p:cNvPr>
          <p:cNvSpPr txBox="1"/>
          <p:nvPr/>
        </p:nvSpPr>
        <p:spPr>
          <a:xfrm>
            <a:off x="9668438" y="2118356"/>
            <a:ext cx="2241833" cy="489857"/>
          </a:xfrm>
          <a:prstGeom prst="rect">
            <a:avLst/>
          </a:prstGeom>
        </p:spPr>
        <p:txBody>
          <a:bodyPr vert="horz" lIns="91440" tIns="45720" rIns="91440" bIns="45720" rtlCol="0" anchor="t">
            <a:normAutofit/>
          </a:bodyPr>
          <a:lstStyle>
            <a:defPPr>
              <a:defRPr lang="en-US"/>
            </a:defPPr>
            <a:lvl1pPr marL="0" indent="0" algn="ctr" defTabSz="457200" rtl="0" eaLnBrk="1" latinLnBrk="0" hangingPunct="1">
              <a:spcBef>
                <a:spcPct val="20000"/>
              </a:spcBef>
              <a:spcAft>
                <a:spcPts val="600"/>
              </a:spcAft>
              <a:buClr>
                <a:schemeClr val="tx1"/>
              </a:buClr>
              <a:buSzTx/>
              <a:buFont typeface="Arial"/>
              <a:buNone/>
              <a:defRPr sz="2100" kern="1200" cap="small">
                <a:gradFill flip="none" rotWithShape="1">
                  <a:gsLst>
                    <a:gs pos="0">
                      <a:schemeClr val="tx1"/>
                    </a:gs>
                    <a:gs pos="100000">
                      <a:schemeClr val="tx1">
                        <a:lumMod val="75000"/>
                      </a:schemeClr>
                    </a:gs>
                  </a:gsLst>
                  <a:lin ang="540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Tx/>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Tx/>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Tx/>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Tx/>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tr-TR" sz="2000"/>
              <a:t>STATIC BLOCK</a:t>
            </a:r>
          </a:p>
        </p:txBody>
      </p:sp>
    </p:spTree>
    <p:extLst>
      <p:ext uri="{BB962C8B-B14F-4D97-AF65-F5344CB8AC3E}">
        <p14:creationId xmlns:p14="http://schemas.microsoft.com/office/powerpoint/2010/main" val="4248212332"/>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Başlık 1">
            <a:extLst>
              <a:ext uri="{FF2B5EF4-FFF2-40B4-BE49-F238E27FC236}">
                <a16:creationId xmlns:a16="http://schemas.microsoft.com/office/drawing/2014/main" id="{D1157EBD-49A9-A648-584D-09DC3C27F668}"/>
              </a:ext>
            </a:extLst>
          </p:cNvPr>
          <p:cNvSpPr>
            <a:spLocks noGrp="1"/>
          </p:cNvSpPr>
          <p:nvPr>
            <p:ph type="title"/>
          </p:nvPr>
        </p:nvSpPr>
        <p:spPr/>
        <p:txBody>
          <a:bodyPr/>
          <a:lstStyle/>
          <a:p>
            <a:r>
              <a:rPr lang="tr-TR" err="1"/>
              <a:t>Singleton Nedir ? </a:t>
            </a:r>
          </a:p>
        </p:txBody>
      </p:sp>
      <p:sp>
        <p:nvSpPr>
          <p:cNvPr id="3" name="İçerik Yer Tutucusu 2">
            <a:extLst>
              <a:ext uri="{FF2B5EF4-FFF2-40B4-BE49-F238E27FC236}">
                <a16:creationId xmlns:a16="http://schemas.microsoft.com/office/drawing/2014/main" id="{03CEE6FB-7797-67E2-C651-2B967B8F5739}"/>
              </a:ext>
            </a:extLst>
          </p:cNvPr>
          <p:cNvSpPr>
            <a:spLocks noGrp="1"/>
          </p:cNvSpPr>
          <p:nvPr>
            <p:ph idx="1"/>
          </p:nvPr>
        </p:nvSpPr>
        <p:spPr/>
        <p:txBody>
          <a:bodyPr/>
          <a:lstStyle/>
          <a:p>
            <a:pPr algn="l"/>
            <a:r>
              <a:rPr lang="tr-TR" b="0" i="0" err="1">
                <a:solidFill>
                  <a:srgbClr val="292929"/>
                </a:solidFill>
                <a:effectLst/>
                <a:latin typeface="charter"/>
              </a:rPr>
              <a:t>Singleton desgin pattern çalışma zamanında yalnızca 1 object yaratılmasını garanti eden tasarım desenidir.</a:t>
            </a:r>
          </a:p>
          <a:p>
            <a:pPr algn="l"/>
            <a:r>
              <a:rPr lang="tr-TR" b="0" i="0">
                <a:solidFill>
                  <a:srgbClr val="292929"/>
                </a:solidFill>
                <a:effectLst/>
                <a:latin typeface="charter"/>
              </a:rPr>
              <a:t>Kullanımına ihtiyaç duyulan durum şudur :</a:t>
            </a:r>
          </a:p>
          <a:p>
            <a:pPr algn="l">
              <a:buFont typeface="Arial" pitchFamily="34" charset="0"/>
              <a:buChar char="•"/>
            </a:pPr>
            <a:r>
              <a:rPr lang="tr-TR" b="0" i="0">
                <a:solidFill>
                  <a:srgbClr val="292929"/>
                </a:solidFill>
                <a:effectLst/>
                <a:latin typeface="charter"/>
              </a:rPr>
              <a:t>Birden çok sınıfın aynı instance’ı kullanması gerekmektedir.</a:t>
            </a:r>
          </a:p>
          <a:p>
            <a:pPr algn="l">
              <a:buFont typeface="Arial" pitchFamily="34" charset="0"/>
              <a:buChar char="•"/>
            </a:pPr>
            <a:r>
              <a:rPr lang="tr-TR" b="0" i="0">
                <a:solidFill>
                  <a:srgbClr val="292929"/>
                </a:solidFill>
                <a:effectLst/>
                <a:latin typeface="charter"/>
              </a:rPr>
              <a:t>Tüm uygulama için yalnızca bir nesne olması gerekmektedir.</a:t>
            </a:r>
          </a:p>
          <a:p>
            <a:pPr algn="l">
              <a:buFont typeface="Arial" pitchFamily="34" charset="0"/>
              <a:buChar char="•"/>
            </a:pPr>
            <a:r>
              <a:rPr lang="tr-TR" b="0" i="0">
                <a:solidFill>
                  <a:srgbClr val="292929"/>
                </a:solidFill>
                <a:effectLst/>
                <a:latin typeface="charter"/>
              </a:rPr>
              <a:t>Sadece bir nesne olduğu (unique) garanti edilmelidir.</a:t>
            </a:r>
          </a:p>
          <a:p>
            <a:endParaRPr lang="tr-TR"/>
          </a:p>
        </p:txBody>
      </p:sp>
    </p:spTree>
    <p:extLst>
      <p:ext uri="{BB962C8B-B14F-4D97-AF65-F5344CB8AC3E}">
        <p14:creationId xmlns:p14="http://schemas.microsoft.com/office/powerpoint/2010/main" val="3015417252"/>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Başlık 1">
            <a:extLst>
              <a:ext uri="{FF2B5EF4-FFF2-40B4-BE49-F238E27FC236}">
                <a16:creationId xmlns:a16="http://schemas.microsoft.com/office/drawing/2014/main" id="{9B1D80E6-C8C3-AC7F-7CAC-C38F7392C3CD}"/>
              </a:ext>
            </a:extLst>
          </p:cNvPr>
          <p:cNvSpPr>
            <a:spLocks noGrp="1"/>
          </p:cNvSpPr>
          <p:nvPr>
            <p:ph type="title"/>
          </p:nvPr>
        </p:nvSpPr>
        <p:spPr/>
        <p:txBody>
          <a:bodyPr/>
          <a:lstStyle/>
          <a:p>
            <a:r>
              <a:rPr lang="tr-TR" err="1"/>
              <a:t>Singleton Thread Safe Mi?</a:t>
            </a:r>
          </a:p>
        </p:txBody>
      </p:sp>
      <p:sp>
        <p:nvSpPr>
          <p:cNvPr id="3" name="İçerik Yer Tutucusu 2">
            <a:extLst>
              <a:ext uri="{FF2B5EF4-FFF2-40B4-BE49-F238E27FC236}">
                <a16:creationId xmlns:a16="http://schemas.microsoft.com/office/drawing/2014/main" id="{375A0A33-70C2-FC17-4530-BAA5C4FF7F68}"/>
              </a:ext>
            </a:extLst>
          </p:cNvPr>
          <p:cNvSpPr>
            <a:spLocks noGrp="1"/>
          </p:cNvSpPr>
          <p:nvPr>
            <p:ph idx="1"/>
          </p:nvPr>
        </p:nvSpPr>
        <p:spPr/>
        <p:txBody>
          <a:bodyPr/>
          <a:lstStyle/>
          <a:p>
            <a:r>
              <a:rPr lang="tr-TR"/>
              <a:t>Bir singleton sınıfının kendisi iş parçacığı için güvenli değildir. Birden çok iş parçacığı, singleton'a aynı anda erişebilir ve singleton kavramını ihlal ederek birden çok nesne oluşturabilir. Singleton ayrıca kısmen başlatılmış bir nesneye bir başvuru döndürebilir.</a:t>
            </a:r>
          </a:p>
        </p:txBody>
      </p:sp>
    </p:spTree>
    <p:extLst>
      <p:ext uri="{BB962C8B-B14F-4D97-AF65-F5344CB8AC3E}">
        <p14:creationId xmlns:p14="http://schemas.microsoft.com/office/powerpoint/2010/main" val="1013474407"/>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 name="Başlık 1">
            <a:extLst>
              <a:ext uri="{FF2B5EF4-FFF2-40B4-BE49-F238E27FC236}">
                <a16:creationId xmlns:a16="http://schemas.microsoft.com/office/drawing/2014/main" id="{16DEDF71-C829-E941-866F-475EA03D5855}"/>
              </a:ext>
            </a:extLst>
          </p:cNvPr>
          <p:cNvSpPr>
            <a:spLocks noGrp="1"/>
          </p:cNvSpPr>
          <p:nvPr>
            <p:ph type="title"/>
          </p:nvPr>
        </p:nvSpPr>
        <p:spPr>
          <a:xfrm>
            <a:off x="648929" y="629266"/>
            <a:ext cx="3505495" cy="1622321"/>
          </a:xfrm>
        </p:spPr>
        <p:txBody>
          <a:bodyPr>
            <a:normAutofit/>
          </a:bodyPr>
          <a:lstStyle/>
          <a:p>
            <a:r>
              <a:rPr lang="tr-TR" err="1"/>
              <a:t>Singleton Thread Safe</a:t>
            </a:r>
            <a:endParaRPr lang="tr-TR"/>
          </a:p>
        </p:txBody>
      </p:sp>
      <p:sp>
        <p:nvSpPr>
          <p:cNvPr id="3" name="İçerik Yer Tutucusu 2">
            <a:extLst>
              <a:ext uri="{FF2B5EF4-FFF2-40B4-BE49-F238E27FC236}">
                <a16:creationId xmlns:a16="http://schemas.microsoft.com/office/drawing/2014/main" id="{19FF53E1-989A-1BFD-289C-328E207CDFC4}"/>
              </a:ext>
            </a:extLst>
          </p:cNvPr>
          <p:cNvSpPr>
            <a:spLocks noGrp="1"/>
          </p:cNvSpPr>
          <p:nvPr>
            <p:ph idx="1"/>
          </p:nvPr>
        </p:nvSpPr>
        <p:spPr>
          <a:xfrm>
            <a:off x="648931" y="2438400"/>
            <a:ext cx="3505494" cy="3785419"/>
          </a:xfrm>
        </p:spPr>
        <p:txBody>
          <a:bodyPr>
            <a:normAutofit/>
          </a:bodyPr>
          <a:lstStyle/>
          <a:p>
            <a:r>
              <a:rPr lang="tr-TR" sz="2000"/>
              <a:t>Çok iş parçacıklı ortamda bile tekil özelliğinin korunması için iş parçacığı güvenli bir tekil oluşturulur. Bir singleton sınıfı iş parçacığını güvenli hale getirmek için, birden çok iş parçacığının aynı anda erişememesi için getInstance() yöntemi senkronize edilir.</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pic>
        <p:nvPicPr>
          <p:cNvPr id="6" name="Resim 5">
            <a:extLst>
              <a:ext uri="{FF2B5EF4-FFF2-40B4-BE49-F238E27FC236}">
                <a16:creationId xmlns:a16="http://schemas.microsoft.com/office/drawing/2014/main" id="{5BA03EAE-FB87-0E04-1E81-94EDBDA71991}"/>
              </a:ext>
            </a:extLst>
          </p:cNvPr>
          <p:cNvPicPr>
            <a:picLocks noChangeAspect="1"/>
          </p:cNvPicPr>
          <p:nvPr/>
        </p:nvPicPr>
        <p:blipFill>
          <a:blip r:embed="rId2"/>
          <a:stretch>
            <a:fillRect/>
          </a:stretch>
        </p:blipFill>
        <p:spPr>
          <a:xfrm>
            <a:off x="5765581" y="807593"/>
            <a:ext cx="5299892" cy="5239568"/>
          </a:xfrm>
          <a:prstGeom prst="rect">
            <a:avLst/>
          </a:prstGeom>
          <a:effectLst/>
        </p:spPr>
      </p:pic>
    </p:spTree>
    <p:extLst>
      <p:ext uri="{BB962C8B-B14F-4D97-AF65-F5344CB8AC3E}">
        <p14:creationId xmlns:p14="http://schemas.microsoft.com/office/powerpoint/2010/main" val="539913545"/>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Başlık 1">
            <a:extLst>
              <a:ext uri="{FF2B5EF4-FFF2-40B4-BE49-F238E27FC236}">
                <a16:creationId xmlns:a16="http://schemas.microsoft.com/office/drawing/2014/main" id="{83BB23E4-0AAE-F29A-6C1E-DDEC6760782E}"/>
              </a:ext>
            </a:extLst>
          </p:cNvPr>
          <p:cNvSpPr>
            <a:spLocks noGrp="1"/>
          </p:cNvSpPr>
          <p:nvPr>
            <p:ph type="title"/>
          </p:nvPr>
        </p:nvSpPr>
        <p:spPr>
          <a:xfrm>
            <a:off x="1137034" y="609597"/>
            <a:ext cx="9392421" cy="1330841"/>
          </a:xfrm>
        </p:spPr>
        <p:txBody>
          <a:bodyPr>
            <a:normAutofit/>
          </a:bodyPr>
          <a:lstStyle/>
          <a:p>
            <a:r>
              <a:rPr lang="tr-TR"/>
              <a:t>Java'da iş parçacığı güvenli bir singleton sınıfı uygulamanın 2 yolu Vardır</a:t>
            </a:r>
          </a:p>
        </p:txBody>
      </p:sp>
      <p:sp>
        <p:nvSpPr>
          <p:cNvPr id="3" name="İçerik Yer Tutucusu 2">
            <a:extLst>
              <a:ext uri="{FF2B5EF4-FFF2-40B4-BE49-F238E27FC236}">
                <a16:creationId xmlns:a16="http://schemas.microsoft.com/office/drawing/2014/main" id="{BE9868A2-D9AD-0D79-E863-0A4F6927E572}"/>
              </a:ext>
            </a:extLst>
          </p:cNvPr>
          <p:cNvSpPr>
            <a:spLocks noGrp="1"/>
          </p:cNvSpPr>
          <p:nvPr>
            <p:ph idx="1"/>
          </p:nvPr>
        </p:nvSpPr>
        <p:spPr>
          <a:xfrm>
            <a:off x="1137034" y="2198362"/>
            <a:ext cx="4958966" cy="3917773"/>
          </a:xfrm>
        </p:spPr>
        <p:txBody>
          <a:bodyPr>
            <a:normAutofit/>
          </a:bodyPr>
          <a:lstStyle/>
          <a:p>
            <a:r>
              <a:rPr lang="tr-TR" sz="2000"/>
              <a:t>Static inner Class Kullanmak:</a:t>
            </a:r>
          </a:p>
          <a:p>
            <a:r>
              <a:rPr lang="tr-TR" sz="2000"/>
              <a:t>Açık senkronizasyon olmadan nesnenin thread-safe-lazy başlatmasını yapar. INSTANCE değişkeninin, senkronizasyon yapmak için sınıf yükleyiciyi kullanan bir iç sınıfa sarıldığını unutmayın. Sınıf yükleyici, sınıfa erişim vermeden önce tüm statik başlatmayı tamamlamayı garanti eder. Bu uygulama tembel, getInstance() yöntemi içinde ilk erişildiğinde LoadSingleton.INSTANCE öğesini çağırarak INSTANCE'ı başlatır.</a:t>
            </a:r>
          </a:p>
        </p:txBody>
      </p:sp>
      <p:pic>
        <p:nvPicPr>
          <p:cNvPr id="4" name="İçerik Yer Tutucusu 4">
            <a:extLst>
              <a:ext uri="{FF2B5EF4-FFF2-40B4-BE49-F238E27FC236}">
                <a16:creationId xmlns:a16="http://schemas.microsoft.com/office/drawing/2014/main" id="{FC92A0A9-7346-3CC0-F545-D99BAC6C2F2D}"/>
              </a:ext>
            </a:extLst>
          </p:cNvPr>
          <p:cNvPicPr>
            <a:picLocks noChangeAspect="1"/>
          </p:cNvPicPr>
          <p:nvPr/>
        </p:nvPicPr>
        <p:blipFill>
          <a:blip r:embed="rId2"/>
          <a:stretch>
            <a:fillRect/>
          </a:stretch>
        </p:blipFill>
        <p:spPr>
          <a:xfrm>
            <a:off x="6719367" y="2985458"/>
            <a:ext cx="4788505" cy="2154826"/>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tr-TR"/>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Tree>
    <p:extLst>
      <p:ext uri="{BB962C8B-B14F-4D97-AF65-F5344CB8AC3E}">
        <p14:creationId xmlns:p14="http://schemas.microsoft.com/office/powerpoint/2010/main" val="1314117480"/>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 name="Başlık 1">
            <a:extLst>
              <a:ext uri="{FF2B5EF4-FFF2-40B4-BE49-F238E27FC236}">
                <a16:creationId xmlns:a16="http://schemas.microsoft.com/office/drawing/2014/main" id="{E926CBEF-C0EC-7181-6B74-5D66F14FF092}"/>
              </a:ext>
            </a:extLst>
          </p:cNvPr>
          <p:cNvSpPr>
            <a:spLocks noGrp="1"/>
          </p:cNvSpPr>
          <p:nvPr>
            <p:ph type="title"/>
          </p:nvPr>
        </p:nvSpPr>
        <p:spPr>
          <a:xfrm>
            <a:off x="648929" y="629266"/>
            <a:ext cx="3505495" cy="1622321"/>
          </a:xfrm>
        </p:spPr>
        <p:txBody>
          <a:bodyPr>
            <a:normAutofit/>
          </a:bodyPr>
          <a:lstStyle/>
          <a:p>
            <a:endParaRPr lang="tr-TR"/>
          </a:p>
        </p:txBody>
      </p:sp>
      <p:sp>
        <p:nvSpPr>
          <p:cNvPr id="7" name="İçerik Yer Tutucusu 6">
            <a:extLst>
              <a:ext uri="{FF2B5EF4-FFF2-40B4-BE49-F238E27FC236}">
                <a16:creationId xmlns:a16="http://schemas.microsoft.com/office/drawing/2014/main" id="{A6B9734D-59FD-F802-01A5-B23F63DC19B4}"/>
              </a:ext>
            </a:extLst>
          </p:cNvPr>
          <p:cNvSpPr>
            <a:spLocks noGrp="1"/>
          </p:cNvSpPr>
          <p:nvPr>
            <p:ph idx="1"/>
          </p:nvPr>
        </p:nvSpPr>
        <p:spPr>
          <a:xfrm>
            <a:off x="648931" y="2438400"/>
            <a:ext cx="3505494" cy="3785419"/>
          </a:xfrm>
        </p:spPr>
        <p:txBody>
          <a:bodyPr>
            <a:normAutofit/>
          </a:bodyPr>
          <a:lstStyle/>
          <a:p>
            <a:r>
              <a:rPr lang="tr-TR" sz="2000"/>
              <a:t>Static initializer block Kullanmak: </a:t>
            </a:r>
          </a:p>
          <a:p>
            <a:r>
              <a:rPr lang="tr-TR" sz="2000"/>
              <a:t>Tek fark instance oluşturma şeklidir.</a:t>
            </a:r>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tr-TR"/>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pic>
        <p:nvPicPr>
          <p:cNvPr id="9" name="Resim 8">
            <a:extLst>
              <a:ext uri="{FF2B5EF4-FFF2-40B4-BE49-F238E27FC236}">
                <a16:creationId xmlns:a16="http://schemas.microsoft.com/office/drawing/2014/main" id="{C873FEFB-5D1A-7458-34CE-2A47BF290649}"/>
              </a:ext>
            </a:extLst>
          </p:cNvPr>
          <p:cNvPicPr>
            <a:picLocks noChangeAspect="1"/>
          </p:cNvPicPr>
          <p:nvPr/>
        </p:nvPicPr>
        <p:blipFill>
          <a:blip r:embed="rId2"/>
          <a:stretch>
            <a:fillRect/>
          </a:stretch>
        </p:blipFill>
        <p:spPr>
          <a:xfrm>
            <a:off x="5405862" y="1907496"/>
            <a:ext cx="6019331" cy="3039762"/>
          </a:xfrm>
          <a:prstGeom prst="rect">
            <a:avLst/>
          </a:prstGeom>
          <a:effectLst/>
        </p:spPr>
      </p:pic>
    </p:spTree>
    <p:extLst>
      <p:ext uri="{BB962C8B-B14F-4D97-AF65-F5344CB8AC3E}">
        <p14:creationId xmlns:p14="http://schemas.microsoft.com/office/powerpoint/2010/main" val="4012332923"/>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Unvan 1"/>
          <p:cNvSpPr>
            <a:spLocks noGrp="1"/>
          </p:cNvSpPr>
          <p:nvPr>
            <p:ph type="title"/>
          </p:nvPr>
        </p:nvSpPr>
        <p:spPr/>
        <p:txBody>
          <a:bodyPr>
            <a:normAutofit fontScale="90000"/>
          </a:bodyPr>
          <a:lstStyle/>
          <a:p>
            <a:r>
              <a:rPr lang="tr-TR" sz="5400" smtClean="0"/>
              <a:t> </a:t>
            </a:r>
            <a:r>
              <a:rPr lang="tr-TR" sz="5400" b="1" smtClean="0"/>
              <a:t>SİNGLETON TASARIM DESENİ</a:t>
            </a:r>
            <a:endParaRPr lang="tr-TR" sz="5400" b="1"/>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516522245"/>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Unvan 1"/>
          <p:cNvSpPr>
            <a:spLocks noGrp="1"/>
          </p:cNvSpPr>
          <p:nvPr>
            <p:ph type="title"/>
          </p:nvPr>
        </p:nvSpPr>
        <p:spPr/>
        <p:txBody>
          <a:bodyPr/>
          <a:lstStyle/>
          <a:p>
            <a:r>
              <a:rPr lang="tr-TR" smtClean="0"/>
              <a:t>  SİNGLETON TASARIM DESENİ NEDİR ?</a:t>
            </a:r>
            <a:endParaRPr lang="tr-TR"/>
          </a:p>
        </p:txBody>
      </p:sp>
      <p:sp>
        <p:nvSpPr>
          <p:cNvPr id="3" name="İçerik Yer Tutucusu 2"/>
          <p:cNvSpPr>
            <a:spLocks noGrp="1"/>
          </p:cNvSpPr>
          <p:nvPr>
            <p:ph idx="1"/>
          </p:nvPr>
        </p:nvSpPr>
        <p:spPr/>
        <p:txBody>
          <a:bodyPr/>
          <a:lstStyle/>
          <a:p>
            <a:r>
              <a:rPr lang="tr-TR"/>
              <a:t>Singleton </a:t>
            </a:r>
            <a:r>
              <a:rPr lang="tr-TR" smtClean="0"/>
              <a:t>design </a:t>
            </a:r>
            <a:r>
              <a:rPr lang="tr-TR"/>
              <a:t>pattern çalışma zamanında yalnızca 1 object yaratılmasını garanti eden tasarım desenidir</a:t>
            </a:r>
            <a:r>
              <a:rPr lang="tr-TR" smtClean="0"/>
              <a:t>.</a:t>
            </a:r>
          </a:p>
          <a:p>
            <a:endParaRPr lang="tr-TR"/>
          </a:p>
          <a:p>
            <a:r>
              <a:rPr lang="tr-TR" sz="2400">
                <a:latin typeface="Arial" pitchFamily="34" charset="0"/>
                <a:cs typeface="Arial" pitchFamily="34" charset="0"/>
              </a:rPr>
              <a:t>Kullanımına ihtiyaç duyulan durum şudur </a:t>
            </a:r>
            <a:r>
              <a:rPr lang="tr-TR" sz="2400" smtClean="0">
                <a:latin typeface="Arial" pitchFamily="34" charset="0"/>
                <a:cs typeface="Arial" pitchFamily="34" charset="0"/>
              </a:rPr>
              <a:t>:</a:t>
            </a:r>
            <a:endParaRPr lang="tr-TR" sz="2400">
              <a:latin typeface="Arial" pitchFamily="34" charset="0"/>
              <a:cs typeface="Arial" pitchFamily="34" charset="0"/>
            </a:endParaRPr>
          </a:p>
          <a:p>
            <a:r>
              <a:rPr lang="tr-TR"/>
              <a:t>Birden çok sınıfın aynı instance’ı kullanması gerekmektedir.</a:t>
            </a:r>
          </a:p>
          <a:p>
            <a:r>
              <a:rPr lang="tr-TR"/>
              <a:t>Tüm uygulama için yalnızca bir nesne olması gerekmektedir.</a:t>
            </a:r>
          </a:p>
          <a:p>
            <a:r>
              <a:rPr lang="tr-TR"/>
              <a:t>Sadece bir nesne olduğu (unique) garanti edilmelidir</a:t>
            </a:r>
            <a:r>
              <a:rPr lang="tr-TR" smtClean="0"/>
              <a:t>.</a:t>
            </a:r>
          </a:p>
          <a:p>
            <a:r>
              <a:rPr lang="tr-TR"/>
              <a:t>Bu gereklilikler için bir sınıf yaratırız ve sınıfın kendi instance’ını yönetmesini sağlarız.</a:t>
            </a:r>
          </a:p>
          <a:p>
            <a:endParaRPr lang="tr-TR"/>
          </a:p>
        </p:txBody>
      </p:sp>
    </p:spTree>
    <p:extLst>
      <p:ext uri="{BB962C8B-B14F-4D97-AF65-F5344CB8AC3E}">
        <p14:creationId xmlns:p14="http://schemas.microsoft.com/office/powerpoint/2010/main" val="2089767543"/>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a:t>Önemli nokta </a:t>
            </a:r>
            <a:r>
              <a:rPr lang="tr-TR"/>
              <a:t>: Bir sınıfın yalnızca bir instance’ının bulunduğundan emin olmalıyız ve buna global erişim noktası sağlamalıyız</a:t>
            </a:r>
            <a:r>
              <a:rPr lang="tr-TR" smtClean="0"/>
              <a:t>.</a:t>
            </a:r>
          </a:p>
          <a:p>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348" y="2911352"/>
            <a:ext cx="6212520" cy="1016213"/>
          </a:xfrm>
          <a:prstGeom prst="rect">
            <a:avLst/>
          </a:prstGeom>
        </p:spPr>
      </p:pic>
      <p:sp>
        <p:nvSpPr>
          <p:cNvPr id="5" name="Metin kutusu 4"/>
          <p:cNvSpPr txBox="1"/>
          <p:nvPr/>
        </p:nvSpPr>
        <p:spPr>
          <a:xfrm>
            <a:off x="2640699" y="4022411"/>
            <a:ext cx="8551817" cy="1538883"/>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2000" b="1"/>
              <a:t>Singleton pattern kullanmanın faydaları</a:t>
            </a:r>
            <a:r>
              <a:rPr lang="tr-TR" sz="2000" b="1" smtClean="0"/>
              <a:t>:</a:t>
            </a:r>
          </a:p>
          <a:p>
            <a:endParaRPr lang="tr-TR" sz="2000"/>
          </a:p>
          <a:p>
            <a:r>
              <a:rPr lang="tr-TR" smtClean="0"/>
              <a:t>-Bir </a:t>
            </a:r>
            <a:r>
              <a:rPr lang="tr-TR"/>
              <a:t>instance‘a kontrollü erişim sağlanır.</a:t>
            </a:r>
          </a:p>
          <a:p>
            <a:r>
              <a:rPr lang="tr-TR" smtClean="0"/>
              <a:t>-Global </a:t>
            </a:r>
            <a:r>
              <a:rPr lang="tr-TR"/>
              <a:t>değişkenler yaratmaktan kaçınırız.</a:t>
            </a:r>
          </a:p>
          <a:p>
            <a:r>
              <a:rPr lang="tr-TR" smtClean="0"/>
              <a:t>-Singleton </a:t>
            </a:r>
            <a:r>
              <a:rPr lang="tr-TR"/>
              <a:t>Pattern yalnızca 1 object yaratmak için</a:t>
            </a:r>
            <a:r>
              <a:rPr lang="tr-TR" b="1"/>
              <a:t> </a:t>
            </a:r>
            <a:r>
              <a:rPr lang="tr-TR"/>
              <a:t>test edilmiş bir yöntemdir</a:t>
            </a:r>
            <a:r>
              <a:rPr lang="tr-TR" sz="1600"/>
              <a:t>.</a:t>
            </a:r>
          </a:p>
        </p:txBody>
      </p:sp>
    </p:spTree>
    <p:extLst>
      <p:ext uri="{BB962C8B-B14F-4D97-AF65-F5344CB8AC3E}">
        <p14:creationId xmlns:p14="http://schemas.microsoft.com/office/powerpoint/2010/main" val="123172204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Unvan 1"/>
          <p:cNvSpPr>
            <a:spLocks noGrp="1"/>
          </p:cNvSpPr>
          <p:nvPr>
            <p:ph type="title"/>
          </p:nvPr>
        </p:nvSpPr>
        <p:spPr/>
        <p:txBody>
          <a:bodyPr>
            <a:normAutofit/>
          </a:bodyPr>
          <a:lstStyle/>
          <a:p>
            <a:r>
              <a:rPr lang="tr-TR" sz="4000" b="1" smtClean="0"/>
              <a:t>       LAZY İMPLEMENTASYONU</a:t>
            </a:r>
            <a:endParaRPr lang="tr-TR" sz="4000" b="1"/>
          </a:p>
        </p:txBody>
      </p:sp>
      <p:sp>
        <p:nvSpPr>
          <p:cNvPr id="3" name="İçerik Yer Tutucusu 2"/>
          <p:cNvSpPr>
            <a:spLocks noGrp="1"/>
          </p:cNvSpPr>
          <p:nvPr>
            <p:ph idx="1"/>
          </p:nvPr>
        </p:nvSpPr>
        <p:spPr/>
        <p:txBody>
          <a:bodyPr/>
          <a:lstStyle/>
          <a:p>
            <a:r>
              <a:rPr lang="tr-TR"/>
              <a:t>Bu yöntem sınıfın instance’ı o sınıfa erişmek istenildiği anda oluşturulur</a:t>
            </a:r>
            <a:r>
              <a:rPr lang="tr-TR" smtClean="0"/>
              <a:t>.</a:t>
            </a:r>
          </a:p>
          <a:p>
            <a:r>
              <a:rPr lang="tr-TR" smtClean="0"/>
              <a:t>Birden </a:t>
            </a:r>
            <a:r>
              <a:rPr lang="tr-TR"/>
              <a:t>fazla thread instance’ın oluşturulduğu yere aynı anda girerse farklı instance lar oluşur bu da singleton ilkesine aykırıdır.</a:t>
            </a:r>
            <a:endParaRPr lang="tr-TR" smtClean="0"/>
          </a:p>
        </p:txBody>
      </p:sp>
    </p:spTree>
    <p:extLst>
      <p:ext uri="{BB962C8B-B14F-4D97-AF65-F5344CB8AC3E}">
        <p14:creationId xmlns:p14="http://schemas.microsoft.com/office/powerpoint/2010/main" val="1277560666"/>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Unvan 1"/>
          <p:cNvSpPr>
            <a:spLocks noGrp="1"/>
          </p:cNvSpPr>
          <p:nvPr>
            <p:ph type="title"/>
          </p:nvPr>
        </p:nvSpPr>
        <p:spPr/>
        <p:txBody>
          <a:bodyPr/>
          <a:lstStyle/>
          <a:p>
            <a:endParaRPr lang="tr-TR"/>
          </a:p>
        </p:txBody>
      </p:sp>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8183" y="0"/>
            <a:ext cx="6179828" cy="6842276"/>
          </a:xfrm>
        </p:spPr>
      </p:pic>
      <p:sp>
        <p:nvSpPr>
          <p:cNvPr id="4" name="Metin kutusu 3"/>
          <p:cNvSpPr txBox="1"/>
          <p:nvPr/>
        </p:nvSpPr>
        <p:spPr>
          <a:xfrm>
            <a:off x="6378773" y="806841"/>
            <a:ext cx="8238309" cy="1200329"/>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a:t>Bu Singleton Pattern yaklaşımında nesnemiz </a:t>
            </a:r>
            <a:r>
              <a:rPr lang="tr-TR" smtClean="0"/>
              <a:t>biz</a:t>
            </a:r>
          </a:p>
          <a:p>
            <a:r>
              <a:rPr lang="tr-TR" smtClean="0"/>
              <a:t> </a:t>
            </a:r>
            <a:r>
              <a:rPr lang="tr-TR"/>
              <a:t>isteğimiz zaman oluşturulmakta ve aynı nesnenin </a:t>
            </a:r>
            <a:endParaRPr lang="tr-TR" smtClean="0"/>
          </a:p>
          <a:p>
            <a:r>
              <a:rPr lang="tr-TR" smtClean="0"/>
              <a:t>oluşup </a:t>
            </a:r>
            <a:r>
              <a:rPr lang="tr-TR"/>
              <a:t>oluşmadığı kontrol ederek eğer </a:t>
            </a:r>
            <a:r>
              <a:rPr lang="tr-TR" smtClean="0"/>
              <a:t>oluşmadıysa</a:t>
            </a:r>
          </a:p>
          <a:p>
            <a:r>
              <a:rPr lang="tr-TR" smtClean="0"/>
              <a:t> </a:t>
            </a:r>
            <a:r>
              <a:rPr lang="tr-TR"/>
              <a:t>nesnenin oluşturulmasını sağlamaktayız.</a:t>
            </a:r>
          </a:p>
        </p:txBody>
      </p:sp>
      <p:sp>
        <p:nvSpPr>
          <p:cNvPr id="5" name="Metin kutusu 4"/>
          <p:cNvSpPr txBox="1"/>
          <p:nvPr/>
        </p:nvSpPr>
        <p:spPr>
          <a:xfrm>
            <a:off x="6902824" y="2330824"/>
            <a:ext cx="3971364" cy="923330"/>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a:t>Bu sayede “aynı nesnenin ikinci kez” oluşturulmasının da önüne geçiyoruz.</a:t>
            </a:r>
            <a:endParaRPr lang="tr-TR"/>
          </a:p>
        </p:txBody>
      </p:sp>
    </p:spTree>
    <p:extLst>
      <p:ext uri="{BB962C8B-B14F-4D97-AF65-F5344CB8AC3E}">
        <p14:creationId xmlns:p14="http://schemas.microsoft.com/office/powerpoint/2010/main" val="3131514723"/>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Alt Başlık 2">
            <a:extLst>
              <a:ext uri="{FF2B5EF4-FFF2-40B4-BE49-F238E27FC236}">
                <a16:creationId xmlns:a16="http://schemas.microsoft.com/office/drawing/2014/main" id="{3BE208BF-3980-A16F-EE44-132B5070DACF}"/>
              </a:ext>
            </a:extLst>
          </p:cNvPr>
          <p:cNvSpPr>
            <a:spLocks noGrp="1"/>
          </p:cNvSpPr>
          <p:nvPr>
            <p:ph type="subTitle" idx="1"/>
          </p:nvPr>
        </p:nvSpPr>
        <p:spPr>
          <a:xfrm>
            <a:off x="1757889" y="338978"/>
            <a:ext cx="8676222" cy="489857"/>
          </a:xfrm>
        </p:spPr>
        <p:txBody>
          <a:bodyPr>
            <a:normAutofit lnSpcReduction="10000"/>
          </a:bodyPr>
          <a:lstStyle/>
          <a:p>
            <a:r>
              <a:rPr lang="tr-TR" sz="2800"/>
              <a:t>BILL PUGH IMPLEMENTATION</a:t>
            </a:r>
          </a:p>
        </p:txBody>
      </p:sp>
      <p:sp>
        <p:nvSpPr>
          <p:cNvPr id="8" name="Alt Başlık 2">
            <a:extLst>
              <a:ext uri="{FF2B5EF4-FFF2-40B4-BE49-F238E27FC236}">
                <a16:creationId xmlns:a16="http://schemas.microsoft.com/office/drawing/2014/main" id="{BCF30CD5-8ADF-824C-34DA-DD3C4B08FA16}"/>
              </a:ext>
            </a:extLst>
          </p:cNvPr>
          <p:cNvSpPr txBox="1"/>
          <p:nvPr/>
        </p:nvSpPr>
        <p:spPr>
          <a:xfrm>
            <a:off x="281728" y="2839889"/>
            <a:ext cx="2241833" cy="489857"/>
          </a:xfrm>
          <a:prstGeom prst="rect">
            <a:avLst/>
          </a:prstGeom>
        </p:spPr>
        <p:txBody>
          <a:bodyPr vert="horz" lIns="91440" tIns="45720" rIns="91440" bIns="45720" rtlCol="0" anchor="t">
            <a:normAutofit/>
          </a:bodyPr>
          <a:lstStyle>
            <a:defPPr>
              <a:defRPr lang="en-US"/>
            </a:defPPr>
            <a:lvl1pPr marL="0" indent="0" algn="ctr" defTabSz="457200" rtl="0" eaLnBrk="1" latinLnBrk="0" hangingPunct="1">
              <a:spcBef>
                <a:spcPct val="20000"/>
              </a:spcBef>
              <a:spcAft>
                <a:spcPts val="600"/>
              </a:spcAft>
              <a:buClr>
                <a:schemeClr val="tx1"/>
              </a:buClr>
              <a:buSzTx/>
              <a:buFont typeface="Arial"/>
              <a:buNone/>
              <a:defRPr sz="2100" kern="1200" cap="small">
                <a:gradFill flip="none" rotWithShape="1">
                  <a:gsLst>
                    <a:gs pos="0">
                      <a:schemeClr val="tx1"/>
                    </a:gs>
                    <a:gs pos="100000">
                      <a:schemeClr val="tx1">
                        <a:lumMod val="75000"/>
                      </a:schemeClr>
                    </a:gs>
                  </a:gsLst>
                  <a:lin ang="540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Tx/>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Tx/>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Tx/>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Tx/>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tr-TR" sz="2000"/>
          </a:p>
        </p:txBody>
      </p:sp>
      <p:pic>
        <p:nvPicPr>
          <p:cNvPr id="4" name="Resim 3" descr="metin içeren bir resim&#10;&#10;Açıklama otomatik olarak oluşturuldu">
            <a:extLst>
              <a:ext uri="{FF2B5EF4-FFF2-40B4-BE49-F238E27FC236}">
                <a16:creationId xmlns:a16="http://schemas.microsoft.com/office/drawing/2014/main" id="{B61BFE0E-76EF-2FEB-7EFA-2F18730E95E4}"/>
              </a:ext>
            </a:extLst>
          </p:cNvPr>
          <p:cNvPicPr>
            <a:picLocks noChangeAspect="1"/>
          </p:cNvPicPr>
          <p:nvPr/>
        </p:nvPicPr>
        <p:blipFill>
          <a:blip r:embed="rId2"/>
          <a:stretch>
            <a:fillRect/>
          </a:stretch>
        </p:blipFill>
        <p:spPr>
          <a:xfrm>
            <a:off x="933002" y="1247775"/>
            <a:ext cx="10325995" cy="4055907"/>
          </a:xfrm>
          <a:prstGeom prst="rect">
            <a:avLst/>
          </a:prstGeom>
        </p:spPr>
      </p:pic>
    </p:spTree>
    <p:extLst>
      <p:ext uri="{BB962C8B-B14F-4D97-AF65-F5344CB8AC3E}">
        <p14:creationId xmlns:p14="http://schemas.microsoft.com/office/powerpoint/2010/main" val="114610013"/>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Alt Başlık 2">
            <a:extLst>
              <a:ext uri="{FF2B5EF4-FFF2-40B4-BE49-F238E27FC236}">
                <a16:creationId xmlns:a16="http://schemas.microsoft.com/office/drawing/2014/main" id="{3BE208BF-3980-A16F-EE44-132B5070DACF}"/>
              </a:ext>
            </a:extLst>
          </p:cNvPr>
          <p:cNvSpPr>
            <a:spLocks noGrp="1"/>
          </p:cNvSpPr>
          <p:nvPr>
            <p:ph type="subTitle" idx="1"/>
          </p:nvPr>
        </p:nvSpPr>
        <p:spPr>
          <a:xfrm>
            <a:off x="1757889" y="338978"/>
            <a:ext cx="8676222" cy="489857"/>
          </a:xfrm>
        </p:spPr>
        <p:txBody>
          <a:bodyPr>
            <a:normAutofit lnSpcReduction="10000"/>
          </a:bodyPr>
          <a:lstStyle/>
          <a:p>
            <a:r>
              <a:rPr lang="tr-TR" sz="2800"/>
              <a:t>STATIC BLOCK IMPLEMENTATION</a:t>
            </a:r>
          </a:p>
        </p:txBody>
      </p:sp>
      <p:pic>
        <p:nvPicPr>
          <p:cNvPr id="5" name="Resim 4">
            <a:extLst>
              <a:ext uri="{FF2B5EF4-FFF2-40B4-BE49-F238E27FC236}">
                <a16:creationId xmlns:a16="http://schemas.microsoft.com/office/drawing/2014/main" id="{339D74B7-FAF1-9BA4-2A16-00173160607A}"/>
              </a:ext>
            </a:extLst>
          </p:cNvPr>
          <p:cNvPicPr>
            <a:picLocks noChangeAspect="1"/>
          </p:cNvPicPr>
          <p:nvPr/>
        </p:nvPicPr>
        <p:blipFill>
          <a:blip r:embed="rId2"/>
          <a:srcRect t="34" b="11472"/>
          <a:stretch>
            <a:fillRect/>
          </a:stretch>
        </p:blipFill>
        <p:spPr>
          <a:xfrm>
            <a:off x="281728" y="1052770"/>
            <a:ext cx="7331075" cy="1787119"/>
          </a:xfrm>
          <a:prstGeom prst="rect">
            <a:avLst/>
          </a:prstGeom>
        </p:spPr>
      </p:pic>
      <p:pic>
        <p:nvPicPr>
          <p:cNvPr id="7" name="Resim 6">
            <a:extLst>
              <a:ext uri="{FF2B5EF4-FFF2-40B4-BE49-F238E27FC236}">
                <a16:creationId xmlns:a16="http://schemas.microsoft.com/office/drawing/2014/main" id="{633684F8-C626-7205-4BA0-146C5F69DCCB}"/>
              </a:ext>
            </a:extLst>
          </p:cNvPr>
          <p:cNvPicPr>
            <a:picLocks noChangeAspect="1"/>
          </p:cNvPicPr>
          <p:nvPr/>
        </p:nvPicPr>
        <p:blipFill>
          <a:blip r:embed="rId3"/>
          <a:srcRect t="2133" r="4706" b="6594"/>
          <a:stretch>
            <a:fillRect/>
          </a:stretch>
        </p:blipFill>
        <p:spPr>
          <a:xfrm>
            <a:off x="5019308" y="2566225"/>
            <a:ext cx="6890963" cy="3966122"/>
          </a:xfrm>
          <a:prstGeom prst="rect">
            <a:avLst/>
          </a:prstGeom>
        </p:spPr>
      </p:pic>
      <p:sp>
        <p:nvSpPr>
          <p:cNvPr id="8" name="Alt Başlık 2">
            <a:extLst>
              <a:ext uri="{FF2B5EF4-FFF2-40B4-BE49-F238E27FC236}">
                <a16:creationId xmlns:a16="http://schemas.microsoft.com/office/drawing/2014/main" id="{BCF30CD5-8ADF-824C-34DA-DD3C4B08FA16}"/>
              </a:ext>
            </a:extLst>
          </p:cNvPr>
          <p:cNvSpPr txBox="1"/>
          <p:nvPr/>
        </p:nvSpPr>
        <p:spPr>
          <a:xfrm>
            <a:off x="281728" y="2839889"/>
            <a:ext cx="2241833" cy="489857"/>
          </a:xfrm>
          <a:prstGeom prst="rect">
            <a:avLst/>
          </a:prstGeom>
        </p:spPr>
        <p:txBody>
          <a:bodyPr vert="horz" lIns="91440" tIns="45720" rIns="91440" bIns="45720" rtlCol="0" anchor="t">
            <a:normAutofit/>
          </a:bodyPr>
          <a:lstStyle>
            <a:defPPr>
              <a:defRPr lang="en-US"/>
            </a:defPPr>
            <a:lvl1pPr marL="0" indent="0" algn="ctr" defTabSz="457200" rtl="0" eaLnBrk="1" latinLnBrk="0" hangingPunct="1">
              <a:spcBef>
                <a:spcPct val="20000"/>
              </a:spcBef>
              <a:spcAft>
                <a:spcPts val="600"/>
              </a:spcAft>
              <a:buClr>
                <a:schemeClr val="tx1"/>
              </a:buClr>
              <a:buSzTx/>
              <a:buFont typeface="Arial"/>
              <a:buNone/>
              <a:defRPr sz="2100" kern="1200" cap="small">
                <a:gradFill flip="none" rotWithShape="1">
                  <a:gsLst>
                    <a:gs pos="0">
                      <a:schemeClr val="tx1"/>
                    </a:gs>
                    <a:gs pos="100000">
                      <a:schemeClr val="tx1">
                        <a:lumMod val="75000"/>
                      </a:schemeClr>
                    </a:gs>
                  </a:gsLst>
                  <a:lin ang="540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Tx/>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Tx/>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Tx/>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Tx/>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tr-TR" sz="2000"/>
              <a:t>EAGER</a:t>
            </a:r>
          </a:p>
        </p:txBody>
      </p:sp>
      <p:sp>
        <p:nvSpPr>
          <p:cNvPr id="10" name="Alt Başlık 2">
            <a:extLst>
              <a:ext uri="{FF2B5EF4-FFF2-40B4-BE49-F238E27FC236}">
                <a16:creationId xmlns:a16="http://schemas.microsoft.com/office/drawing/2014/main" id="{78C723AF-6FB5-0F6B-1FE0-55D236BE98F9}"/>
              </a:ext>
            </a:extLst>
          </p:cNvPr>
          <p:cNvSpPr txBox="1"/>
          <p:nvPr/>
        </p:nvSpPr>
        <p:spPr>
          <a:xfrm>
            <a:off x="9668438" y="2118356"/>
            <a:ext cx="2241833" cy="489857"/>
          </a:xfrm>
          <a:prstGeom prst="rect">
            <a:avLst/>
          </a:prstGeom>
        </p:spPr>
        <p:txBody>
          <a:bodyPr vert="horz" lIns="91440" tIns="45720" rIns="91440" bIns="45720" rtlCol="0" anchor="t">
            <a:normAutofit/>
          </a:bodyPr>
          <a:lstStyle>
            <a:defPPr>
              <a:defRPr lang="en-US"/>
            </a:defPPr>
            <a:lvl1pPr marL="0" indent="0" algn="ctr" defTabSz="457200" rtl="0" eaLnBrk="1" latinLnBrk="0" hangingPunct="1">
              <a:spcBef>
                <a:spcPct val="20000"/>
              </a:spcBef>
              <a:spcAft>
                <a:spcPts val="600"/>
              </a:spcAft>
              <a:buClr>
                <a:schemeClr val="tx1"/>
              </a:buClr>
              <a:buSzTx/>
              <a:buFont typeface="Arial"/>
              <a:buNone/>
              <a:defRPr sz="2100" kern="1200" cap="small">
                <a:gradFill flip="none" rotWithShape="1">
                  <a:gsLst>
                    <a:gs pos="0">
                      <a:schemeClr val="tx1"/>
                    </a:gs>
                    <a:gs pos="100000">
                      <a:schemeClr val="tx1">
                        <a:lumMod val="75000"/>
                      </a:schemeClr>
                    </a:gs>
                  </a:gsLst>
                  <a:lin ang="5400000" scaled="0"/>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Tx/>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Tx/>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Tx/>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Tx/>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Tx/>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tr-TR" sz="2000"/>
              <a:t>STATIC BLOCK</a:t>
            </a:r>
          </a:p>
        </p:txBody>
      </p:sp>
    </p:spTree>
    <p:extLst>
      <p:ext uri="{BB962C8B-B14F-4D97-AF65-F5344CB8AC3E}">
        <p14:creationId xmlns:p14="http://schemas.microsoft.com/office/powerpoint/2010/main" val="4248212332"/>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Başlık 1"/>
          <p:cNvSpPr>
            <a:spLocks noGrp="1"/>
          </p:cNvSpPr>
          <p:nvPr>
            <p:ph type="ctrTitle"/>
          </p:nvPr>
        </p:nvSpPr>
        <p:spPr/>
        <p:txBody>
          <a:bodyPr/>
          <a:lstStyle/>
          <a:p>
            <a:r>
              <a:rPr lang="tr-TR" b="1" err="1">
                <a:ea typeface="+mj-lt"/>
                <a:cs typeface="+mj-lt"/>
              </a:rPr>
              <a:t>Enum Singleton Pattern</a:t>
            </a:r>
            <a:endParaRPr lang="tr-TR" err="1"/>
          </a:p>
        </p:txBody>
      </p:sp>
    </p:spTree>
    <p:extLst>
      <p:ext uri="{BB962C8B-B14F-4D97-AF65-F5344CB8AC3E}">
        <p14:creationId xmlns:p14="http://schemas.microsoft.com/office/powerpoint/2010/main" val="1674425800"/>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B2D03BB1-39CD-BA5C-DDE7-55D914D04493}"/>
              </a:ext>
            </a:extLst>
          </p:cNvPr>
          <p:cNvSpPr>
            <a:spLocks noGrp="1"/>
          </p:cNvSpPr>
          <p:nvPr>
            <p:ph idx="1"/>
          </p:nvPr>
        </p:nvSpPr>
        <p:spPr/>
        <p:txBody>
          <a:bodyPr vert="horz" lIns="91440" tIns="45720" rIns="91440" bIns="45720" rtlCol="0" anchor="t">
            <a:normAutofit lnSpcReduction="10000"/>
          </a:bodyPr>
          <a:lstStyle/>
          <a:p>
            <a:pPr marL="0" indent="0"/>
            <a:r>
              <a:rPr lang="tr-TR">
                <a:ea typeface="+mn-lt"/>
                <a:cs typeface="+mn-lt"/>
              </a:rPr>
              <a:t> </a:t>
            </a:r>
            <a:r>
              <a:rPr lang="tr-TR" i="1" err="1">
                <a:ea typeface="+mn-lt"/>
                <a:cs typeface="+mn-lt"/>
              </a:rPr>
              <a:t>enum</a:t>
            </a:r>
            <a:r>
              <a:rPr lang="tr-TR">
                <a:ea typeface="+mn-lt"/>
                <a:cs typeface="+mn-lt"/>
              </a:rPr>
              <a:t>, İngilizce’deki “enumeration” yani sıralama kelimesinin kısaltılmış halidir. enum anahtar kelimesiyle, aynı “</a:t>
            </a:r>
            <a:r>
              <a:rPr lang="tr-TR" i="1" err="1">
                <a:ea typeface="+mn-lt"/>
                <a:cs typeface="+mn-lt"/>
              </a:rPr>
              <a:t>class</a:t>
            </a:r>
            <a:r>
              <a:rPr lang="tr-TR">
                <a:ea typeface="+mn-lt"/>
                <a:cs typeface="+mn-lt"/>
              </a:rPr>
              <a:t>” ve “</a:t>
            </a:r>
            <a:r>
              <a:rPr lang="tr-TR" i="1" err="1">
                <a:ea typeface="+mn-lt"/>
                <a:cs typeface="+mn-lt"/>
              </a:rPr>
              <a:t>interface</a:t>
            </a:r>
            <a:r>
              <a:rPr lang="tr-TR">
                <a:ea typeface="+mn-lt"/>
                <a:cs typeface="+mn-lt"/>
              </a:rPr>
              <a:t>” kelimelerinde olduğu gibi yeni bir tip oluştururuz. </a:t>
            </a:r>
            <a:r>
              <a:rPr lang="tr-TR" i="1" err="1">
                <a:ea typeface="+mn-lt"/>
                <a:cs typeface="+mn-lt"/>
              </a:rPr>
              <a:t>enum</a:t>
            </a:r>
            <a:r>
              <a:rPr lang="tr-TR">
                <a:ea typeface="+mn-lt"/>
                <a:cs typeface="+mn-lt"/>
              </a:rPr>
              <a:t> tipinin sahip olabileceği tüm nesneler, </a:t>
            </a:r>
            <a:r>
              <a:rPr lang="tr-TR" i="1" err="1">
                <a:ea typeface="+mn-lt"/>
                <a:cs typeface="+mn-lt"/>
              </a:rPr>
              <a:t>enum</a:t>
            </a:r>
            <a:r>
              <a:rPr lang="tr-TR">
                <a:ea typeface="+mn-lt"/>
                <a:cs typeface="+mn-lt"/>
              </a:rPr>
              <a:t> sınıfı içinde tanımlanırlar. Bu yeni tip aslında özel bir sınıftır ve yapısından dolayı bize getirdiği bazı kısıtları vardır:</a:t>
            </a:r>
            <a:endParaRPr lang="tr-TR">
              <a:ea typeface="Calibri" panose="020f0502020204030204"/>
              <a:cs typeface="Calibri" panose="020f0502020204030204"/>
            </a:endParaRPr>
          </a:p>
          <a:p>
            <a:pPr marL="0" indent="0"/>
            <a:r>
              <a:rPr lang="tr-TR" i="1" err="1">
                <a:ea typeface="+mn-lt"/>
                <a:cs typeface="+mn-lt"/>
              </a:rPr>
              <a:t>enum</a:t>
            </a:r>
            <a:r>
              <a:rPr lang="tr-TR">
                <a:ea typeface="+mn-lt"/>
                <a:cs typeface="+mn-lt"/>
              </a:rPr>
              <a:t>, </a:t>
            </a:r>
            <a:r>
              <a:rPr lang="tr-TR" i="1" err="1">
                <a:ea typeface="+mn-lt"/>
                <a:cs typeface="+mn-lt"/>
              </a:rPr>
              <a:t>abstract</a:t>
            </a:r>
            <a:r>
              <a:rPr lang="tr-TR">
                <a:ea typeface="+mn-lt"/>
                <a:cs typeface="+mn-lt"/>
              </a:rPr>
              <a:t> ya da </a:t>
            </a:r>
            <a:r>
              <a:rPr lang="tr-TR" i="1">
                <a:ea typeface="+mn-lt"/>
                <a:cs typeface="+mn-lt"/>
              </a:rPr>
              <a:t>final</a:t>
            </a:r>
            <a:r>
              <a:rPr lang="tr-TR">
                <a:ea typeface="+mn-lt"/>
                <a:cs typeface="+mn-lt"/>
              </a:rPr>
              <a:t> olamaz.</a:t>
            </a:r>
            <a:endParaRPr lang="tr-TR">
              <a:ea typeface="Calibri" panose="020f0502020204030204"/>
              <a:cs typeface="Calibri" panose="020f0502020204030204"/>
            </a:endParaRPr>
          </a:p>
          <a:p>
            <a:r>
              <a:rPr lang="tr-TR">
                <a:ea typeface="+mn-lt"/>
                <a:cs typeface="+mn-lt"/>
              </a:rPr>
              <a:t>Her enum, </a:t>
            </a:r>
            <a:r>
              <a:rPr lang="tr-TR" i="1" err="1">
                <a:ea typeface="+mn-lt"/>
                <a:cs typeface="+mn-lt"/>
              </a:rPr>
              <a:t>java.lang.Enum</a:t>
            </a:r>
            <a:r>
              <a:rPr lang="tr-TR" err="1">
                <a:ea typeface="+mn-lt"/>
                <a:cs typeface="+mn-lt"/>
              </a:rPr>
              <a:t>‘ın bir alt sınıfıdır.</a:t>
            </a:r>
            <a:endParaRPr lang="tr-TR"/>
          </a:p>
          <a:p>
            <a:r>
              <a:rPr lang="tr-TR" i="1" err="1">
                <a:ea typeface="+mn-lt"/>
                <a:cs typeface="+mn-lt"/>
              </a:rPr>
              <a:t>java.lang.Enum</a:t>
            </a:r>
            <a:r>
              <a:rPr lang="tr-TR" err="1">
                <a:ea typeface="+mn-lt"/>
                <a:cs typeface="+mn-lt"/>
              </a:rPr>
              <a:t>‘ın “</a:t>
            </a:r>
            <a:r>
              <a:rPr lang="tr-TR" i="1" err="1">
                <a:ea typeface="+mn-lt"/>
                <a:cs typeface="+mn-lt"/>
              </a:rPr>
              <a:t>equals()</a:t>
            </a:r>
            <a:r>
              <a:rPr lang="tr-TR">
                <a:ea typeface="+mn-lt"/>
                <a:cs typeface="+mn-lt"/>
              </a:rPr>
              <a:t>“, “</a:t>
            </a:r>
            <a:r>
              <a:rPr lang="tr-TR" i="1" err="1">
                <a:ea typeface="+mn-lt"/>
                <a:cs typeface="+mn-lt"/>
              </a:rPr>
              <a:t>hashCode()</a:t>
            </a:r>
            <a:r>
              <a:rPr lang="tr-TR">
                <a:ea typeface="+mn-lt"/>
                <a:cs typeface="+mn-lt"/>
              </a:rPr>
              <a:t>” ve “</a:t>
            </a:r>
            <a:r>
              <a:rPr lang="tr-TR" i="1" err="1">
                <a:ea typeface="+mn-lt"/>
                <a:cs typeface="+mn-lt"/>
              </a:rPr>
              <a:t>clone()</a:t>
            </a:r>
            <a:r>
              <a:rPr lang="tr-TR">
                <a:ea typeface="+mn-lt"/>
                <a:cs typeface="+mn-lt"/>
              </a:rPr>
              <a:t>” metotları </a:t>
            </a:r>
            <a:r>
              <a:rPr lang="tr-TR" i="1" err="1">
                <a:ea typeface="+mn-lt"/>
                <a:cs typeface="+mn-lt"/>
              </a:rPr>
              <a:t>final</a:t>
            </a:r>
            <a:r>
              <a:rPr lang="tr-TR" err="1">
                <a:ea typeface="+mn-lt"/>
                <a:cs typeface="+mn-lt"/>
              </a:rPr>
              <a:t>dır.</a:t>
            </a:r>
            <a:br>
              <a:rPr lang="en-US"/>
            </a:br>
            <a:endParaRPr lang="en-US">
              <a:ea typeface="Calibri" panose="020f0502020204030204"/>
              <a:cs typeface="Calibri" panose="020f0502020204030204"/>
            </a:endParaRPr>
          </a:p>
          <a:p>
            <a:endParaRPr lang="tr-TR">
              <a:ea typeface="Calibri" panose="020f0502020204030204"/>
              <a:cs typeface="Calibri" panose="020f0502020204030204"/>
            </a:endParaRPr>
          </a:p>
        </p:txBody>
      </p:sp>
    </p:spTree>
    <p:extLst>
      <p:ext uri="{BB962C8B-B14F-4D97-AF65-F5344CB8AC3E}">
        <p14:creationId xmlns:p14="http://schemas.microsoft.com/office/powerpoint/2010/main" val="4232368863"/>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6F87D27B-41E1-3754-480E-C394C19695E3}"/>
              </a:ext>
            </a:extLst>
          </p:cNvPr>
          <p:cNvSpPr>
            <a:spLocks noGrp="1"/>
          </p:cNvSpPr>
          <p:nvPr>
            <p:ph idx="1"/>
          </p:nvPr>
        </p:nvSpPr>
        <p:spPr>
          <a:xfrm>
            <a:off x="838200" y="261520"/>
            <a:ext cx="10515600" cy="5915443"/>
          </a:xfrm>
        </p:spPr>
        <p:txBody>
          <a:bodyPr vert="horz" lIns="91440" tIns="45720" rIns="91440" bIns="45720" rtlCol="0" anchor="t">
            <a:normAutofit fontScale="70000" lnSpcReduction="20000"/>
          </a:bodyPr>
          <a:lstStyle/>
          <a:p>
            <a:pPr marL="0" indent="0"/>
            <a:endParaRPr lang="tr-TR">
              <a:ea typeface="+mn-lt"/>
              <a:cs typeface="+mn-lt"/>
            </a:endParaRPr>
          </a:p>
          <a:p>
            <a:pPr marL="0" indent="0"/>
            <a:r>
              <a:rPr lang="tr-TR">
                <a:ea typeface="+mn-lt"/>
                <a:cs typeface="+mn-lt"/>
              </a:rPr>
              <a:t> “</a:t>
            </a:r>
            <a:r>
              <a:rPr lang="tr-TR" i="1" err="1">
                <a:ea typeface="+mn-lt"/>
                <a:cs typeface="+mn-lt"/>
              </a:rPr>
              <a:t>enum</a:t>
            </a:r>
            <a:r>
              <a:rPr lang="tr-TR">
                <a:ea typeface="+mn-lt"/>
                <a:cs typeface="+mn-lt"/>
              </a:rPr>
              <a:t>” yapısını kullanarak da tek bir nesneye sahip bir sınıf oluşturabiliriz.</a:t>
            </a:r>
          </a:p>
          <a:p>
            <a:pPr marL="0" indent="0"/>
            <a:endParaRPr lang="tr-TR">
              <a:ea typeface="+mn-lt"/>
              <a:cs typeface="+mn-lt"/>
            </a:endParaRPr>
          </a:p>
          <a:p>
            <a:pPr marL="0" indent="0"/>
            <a:r>
              <a:rPr lang="tr-TR">
                <a:ea typeface="+mn-lt"/>
                <a:cs typeface="+mn-lt"/>
              </a:rPr>
              <a:t>“</a:t>
            </a:r>
            <a:r>
              <a:rPr lang="tr-TR" i="1" err="1">
                <a:ea typeface="+mn-lt"/>
                <a:cs typeface="+mn-lt"/>
              </a:rPr>
              <a:t>enum</a:t>
            </a:r>
            <a:r>
              <a:rPr lang="tr-TR">
                <a:ea typeface="+mn-lt"/>
                <a:cs typeface="+mn-lt"/>
              </a:rPr>
              <a:t> tipinin sahip olabileceği tüm nesneler, </a:t>
            </a:r>
            <a:r>
              <a:rPr lang="tr-TR" i="1" err="1">
                <a:ea typeface="+mn-lt"/>
                <a:cs typeface="+mn-lt"/>
              </a:rPr>
              <a:t>enum</a:t>
            </a:r>
            <a:r>
              <a:rPr lang="tr-TR">
                <a:ea typeface="+mn-lt"/>
                <a:cs typeface="+mn-lt"/>
              </a:rPr>
              <a:t> sınıfı içinde tanımlanırlar”. Dolayısıyla sadece bir tek nesnesi olan bir enum tip tanımlarsak bu bir singleton olur. </a:t>
            </a:r>
          </a:p>
          <a:p>
            <a:pPr marL="0" indent="0"/>
            <a:endParaRPr lang="tr-TR">
              <a:ea typeface="Calibri" panose="020f0502020204030204"/>
              <a:cs typeface="Calibri" panose="020f0502020204030204"/>
            </a:endParaRPr>
          </a:p>
          <a:p>
            <a:pPr marL="0" indent="0"/>
            <a:endParaRPr lang="tr-TR">
              <a:ea typeface="+mn-lt"/>
              <a:cs typeface="+mn-lt"/>
            </a:endParaRPr>
          </a:p>
          <a:p>
            <a:pPr marL="0" indent="0"/>
            <a:r>
              <a:rPr lang="tr-TR" err="1">
                <a:ea typeface="+mn-lt"/>
                <a:cs typeface="+mn-lt"/>
              </a:rPr>
              <a:t>public enum EnumSingleton {</a:t>
            </a:r>
            <a:endParaRPr lang="tr-TR">
              <a:ea typeface="Calibri" panose="020f0502020204030204"/>
              <a:cs typeface="Calibri" panose="020f0502020204030204"/>
            </a:endParaRPr>
          </a:p>
          <a:p>
            <a:r>
              <a:rPr lang="tr-TR">
                <a:ea typeface="+mn-lt"/>
                <a:cs typeface="+mn-lt"/>
              </a:rPr>
              <a:t>         </a:t>
            </a:r>
            <a:endParaRPr lang="tr-TR"/>
          </a:p>
          <a:p>
            <a:r>
              <a:rPr lang="tr-TR">
                <a:ea typeface="+mn-lt"/>
                <a:cs typeface="+mn-lt"/>
              </a:rPr>
              <a:t>    SINGLETON;</a:t>
            </a:r>
            <a:endParaRPr lang="tr-TR"/>
          </a:p>
          <a:p>
            <a:r>
              <a:rPr lang="tr-TR">
                <a:ea typeface="+mn-lt"/>
                <a:cs typeface="+mn-lt"/>
              </a:rPr>
              <a:t>     </a:t>
            </a:r>
            <a:endParaRPr lang="tr-TR"/>
          </a:p>
          <a:p>
            <a:r>
              <a:rPr lang="tr-TR">
                <a:ea typeface="+mn-lt"/>
                <a:cs typeface="+mn-lt"/>
              </a:rPr>
              <a:t>    // In fact no need for this method because SINGLETON is already public.</a:t>
            </a:r>
            <a:endParaRPr lang="tr-TR"/>
          </a:p>
          <a:p>
            <a:r>
              <a:rPr lang="tr-TR">
                <a:ea typeface="+mn-lt"/>
                <a:cs typeface="+mn-lt"/>
              </a:rPr>
              <a:t>    public static EnumSingleton getInstance(){</a:t>
            </a:r>
            <a:endParaRPr lang="tr-TR"/>
          </a:p>
          <a:p>
            <a:r>
              <a:rPr lang="tr-TR">
                <a:ea typeface="+mn-lt"/>
                <a:cs typeface="+mn-lt"/>
              </a:rPr>
              <a:t>        return SINGLETON;</a:t>
            </a:r>
            <a:endParaRPr lang="tr-TR"/>
          </a:p>
          <a:p>
            <a:r>
              <a:rPr lang="tr-TR">
                <a:ea typeface="+mn-lt"/>
                <a:cs typeface="+mn-lt"/>
              </a:rPr>
              <a:t>    }</a:t>
            </a:r>
            <a:endParaRPr lang="tr-TR"/>
          </a:p>
          <a:p>
            <a:pPr marL="0" indent="0"/>
            <a:r>
              <a:rPr lang="tr-TR">
                <a:ea typeface="+mn-lt"/>
                <a:cs typeface="+mn-lt"/>
              </a:rPr>
              <a:t>}</a:t>
            </a:r>
            <a:endParaRPr lang="tr-TR"/>
          </a:p>
          <a:p>
            <a:br>
              <a:rPr lang="en-US"/>
            </a:br>
            <a:endParaRPr lang="en-US"/>
          </a:p>
          <a:p>
            <a:endParaRPr lang="tr-TR">
              <a:ea typeface="Calibri" panose="020f0502020204030204"/>
              <a:cs typeface="Calibri" panose="020f0502020204030204"/>
            </a:endParaRPr>
          </a:p>
        </p:txBody>
      </p:sp>
    </p:spTree>
    <p:extLst>
      <p:ext uri="{BB962C8B-B14F-4D97-AF65-F5344CB8AC3E}">
        <p14:creationId xmlns:p14="http://schemas.microsoft.com/office/powerpoint/2010/main" val="1964415983"/>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Başlık 1">
            <a:extLst>
              <a:ext uri="{FF2B5EF4-FFF2-40B4-BE49-F238E27FC236}">
                <a16:creationId xmlns:a16="http://schemas.microsoft.com/office/drawing/2014/main" id="{A3F1D54C-CE31-A83B-D602-DC8A2B03335E}"/>
              </a:ext>
            </a:extLst>
          </p:cNvPr>
          <p:cNvSpPr>
            <a:spLocks noGrp="1"/>
          </p:cNvSpPr>
          <p:nvPr>
            <p:ph type="title"/>
          </p:nvPr>
        </p:nvSpPr>
        <p:spPr>
          <a:xfrm>
            <a:off x="7495673" y="365125"/>
            <a:ext cx="3858127" cy="6218404"/>
          </a:xfrm>
        </p:spPr>
        <p:txBody>
          <a:bodyPr/>
          <a:lstStyle/>
          <a:p>
            <a:r>
              <a:rPr lang="tr-TR" sz="1800" i="1" err="1">
                <a:ea typeface="+mj-lt"/>
                <a:cs typeface="+mj-lt"/>
              </a:rPr>
              <a:t>EnumSingletonClient</a:t>
            </a:r>
            <a:r>
              <a:rPr lang="tr-TR" sz="1800">
                <a:ea typeface="+mj-lt"/>
                <a:cs typeface="+mj-lt"/>
              </a:rPr>
              <a:t> sınıfındaki </a:t>
            </a:r>
            <a:r>
              <a:rPr lang="tr-TR" sz="1800" i="1">
                <a:ea typeface="+mj-lt"/>
                <a:cs typeface="+mj-lt"/>
              </a:rPr>
              <a:t>main</a:t>
            </a:r>
            <a:r>
              <a:rPr lang="tr-TR" sz="1800">
                <a:ea typeface="+mj-lt"/>
                <a:cs typeface="+mj-lt"/>
              </a:rPr>
              <a:t> metot çalıştırıldığında ise konsola “The same” yazılacaktır</a:t>
            </a:r>
            <a:br>
              <a:rPr lang="tr-TR" sz="1800" i="1">
                <a:ea typeface="+mj-lt"/>
                <a:cs typeface="+mj-lt"/>
              </a:rPr>
            </a:br>
            <a:br>
              <a:rPr lang="tr-TR" sz="1800" i="1">
                <a:ea typeface="+mj-lt"/>
                <a:cs typeface="+mj-lt"/>
              </a:rPr>
            </a:br>
            <a:r>
              <a:rPr lang="tr-TR" sz="1800" i="1">
                <a:ea typeface="+mj-lt"/>
                <a:cs typeface="+mj-lt"/>
              </a:rPr>
              <a:t>enum</a:t>
            </a:r>
            <a:r>
              <a:rPr lang="tr-TR" sz="1800">
                <a:ea typeface="+mj-lt"/>
                <a:cs typeface="+mj-lt"/>
              </a:rPr>
              <a:t> tipinin yapılandırıcıları, o tipteki </a:t>
            </a:r>
            <a:r>
              <a:rPr lang="tr-TR" sz="1800" i="1">
                <a:ea typeface="+mj-lt"/>
                <a:cs typeface="+mj-lt"/>
              </a:rPr>
              <a:t>final</a:t>
            </a:r>
            <a:r>
              <a:rPr lang="tr-TR" sz="1800">
                <a:ea typeface="+mj-lt"/>
                <a:cs typeface="+mj-lt"/>
              </a:rPr>
              <a:t> olmayan statik üye değişkenlerine ulaşamazlar.</a:t>
            </a:r>
            <a:br>
              <a:rPr lang="tr-TR" sz="1800">
                <a:ea typeface="+mj-lt"/>
                <a:cs typeface="+mj-lt"/>
              </a:rPr>
            </a:br>
            <a:br>
              <a:rPr lang="tr-TR" sz="1800">
                <a:ea typeface="+mj-lt"/>
                <a:cs typeface="+mj-lt"/>
              </a:rPr>
            </a:br>
            <a:r>
              <a:rPr lang="tr-TR" sz="1800" i="1" err="1">
                <a:ea typeface="+mj-lt"/>
                <a:cs typeface="+mj-lt"/>
              </a:rPr>
              <a:t>enum</a:t>
            </a:r>
            <a:r>
              <a:rPr lang="tr-TR" sz="1800">
                <a:ea typeface="+mj-lt"/>
                <a:cs typeface="+mj-lt"/>
              </a:rPr>
              <a:t> kullanan singleton, eğer bazı case durumlarda zorlamıyorsa, yaygın yapıya göre çok daha güvenli ve kullanışlıdır.</a:t>
            </a:r>
            <a:endParaRPr lang="tr-TR" sz="1800">
              <a:ea typeface="Calibri Light" panose="020f0302020204030204"/>
              <a:cs typeface="Calibri Light"/>
            </a:endParaRPr>
          </a:p>
          <a:p>
            <a:br>
              <a:rPr lang="en-US"/>
            </a:br>
            <a:endParaRPr lang="en-US"/>
          </a:p>
        </p:txBody>
      </p:sp>
      <p:sp>
        <p:nvSpPr>
          <p:cNvPr id="3" name="İçerik Yer Tutucusu 2">
            <a:extLst>
              <a:ext uri="{FF2B5EF4-FFF2-40B4-BE49-F238E27FC236}">
                <a16:creationId xmlns:a16="http://schemas.microsoft.com/office/drawing/2014/main" id="{0DCEC51B-46DE-2BA3-48F6-8BF85BCD6B92}"/>
              </a:ext>
            </a:extLst>
          </p:cNvPr>
          <p:cNvSpPr>
            <a:spLocks noGrp="1"/>
          </p:cNvSpPr>
          <p:nvPr>
            <p:ph idx="1"/>
          </p:nvPr>
        </p:nvSpPr>
        <p:spPr>
          <a:xfrm>
            <a:off x="838200" y="1825625"/>
            <a:ext cx="6224337" cy="4351338"/>
          </a:xfrm>
        </p:spPr>
        <p:txBody>
          <a:bodyPr vert="horz" lIns="91440" tIns="45720" rIns="91440" bIns="45720" rtlCol="0" anchor="t">
            <a:normAutofit fontScale="62500" lnSpcReduction="20000"/>
          </a:bodyPr>
          <a:lstStyle/>
          <a:p>
            <a:pPr marL="0" indent="0"/>
            <a:r>
              <a:rPr lang="tr-TR" err="1">
                <a:ea typeface="+mn-lt"/>
                <a:cs typeface="+mn-lt"/>
              </a:rPr>
              <a:t>public class EnumSingletonClient {</a:t>
            </a:r>
            <a:endParaRPr lang="tr-TR">
              <a:ea typeface="Calibri" panose="020f0502020204030204"/>
              <a:cs typeface="Calibri" panose="020f0502020204030204"/>
            </a:endParaRPr>
          </a:p>
          <a:p>
            <a:endParaRPr lang="tr-TR"/>
          </a:p>
          <a:p>
            <a:r>
              <a:rPr lang="tr-TR">
                <a:ea typeface="+mn-lt"/>
                <a:cs typeface="+mn-lt"/>
              </a:rPr>
              <a:t>    public static void main(String[] args) {</a:t>
            </a:r>
            <a:endParaRPr lang="tr-TR"/>
          </a:p>
          <a:p>
            <a:r>
              <a:rPr lang="tr-TR">
                <a:ea typeface="+mn-lt"/>
                <a:cs typeface="+mn-lt"/>
              </a:rPr>
              <a:t>        EnumSingleton instance1 = EnumSingleton.SINGLETON;</a:t>
            </a:r>
            <a:endParaRPr lang="tr-TR"/>
          </a:p>
          <a:p>
            <a:r>
              <a:rPr lang="tr-TR">
                <a:ea typeface="+mn-lt"/>
                <a:cs typeface="+mn-lt"/>
              </a:rPr>
              <a:t>        EnumSingleton instance2 = EnumSingleton.getInstance();</a:t>
            </a:r>
            <a:endParaRPr lang="tr-TR"/>
          </a:p>
          <a:p>
            <a:r>
              <a:rPr lang="tr-TR">
                <a:ea typeface="+mn-lt"/>
                <a:cs typeface="+mn-lt"/>
              </a:rPr>
              <a:t>         </a:t>
            </a:r>
            <a:endParaRPr lang="tr-TR"/>
          </a:p>
          <a:p>
            <a:r>
              <a:rPr lang="tr-TR">
                <a:ea typeface="+mn-lt"/>
                <a:cs typeface="+mn-lt"/>
              </a:rPr>
              <a:t>        if(instance1 == instance2)</a:t>
            </a:r>
            <a:endParaRPr lang="tr-TR"/>
          </a:p>
          <a:p>
            <a:r>
              <a:rPr lang="tr-TR">
                <a:ea typeface="+mn-lt"/>
                <a:cs typeface="+mn-lt"/>
              </a:rPr>
              <a:t>            System.out.println("The same!");</a:t>
            </a:r>
            <a:endParaRPr lang="tr-TR"/>
          </a:p>
          <a:p>
            <a:r>
              <a:rPr lang="tr-TR">
                <a:ea typeface="+mn-lt"/>
                <a:cs typeface="+mn-lt"/>
              </a:rPr>
              <a:t>        else</a:t>
            </a:r>
            <a:endParaRPr lang="tr-TR"/>
          </a:p>
          <a:p>
            <a:r>
              <a:rPr lang="tr-TR">
                <a:ea typeface="+mn-lt"/>
                <a:cs typeface="+mn-lt"/>
              </a:rPr>
              <a:t>            System.out.println("Different!");</a:t>
            </a:r>
            <a:endParaRPr lang="tr-TR"/>
          </a:p>
          <a:p>
            <a:r>
              <a:rPr lang="tr-TR">
                <a:ea typeface="+mn-lt"/>
                <a:cs typeface="+mn-lt"/>
              </a:rPr>
              <a:t>         </a:t>
            </a:r>
            <a:endParaRPr lang="tr-TR"/>
          </a:p>
          <a:p>
            <a:r>
              <a:rPr lang="tr-TR">
                <a:ea typeface="+mn-lt"/>
                <a:cs typeface="+mn-lt"/>
              </a:rPr>
              <a:t>    }</a:t>
            </a:r>
            <a:endParaRPr lang="tr-TR"/>
          </a:p>
          <a:p>
            <a:r>
              <a:rPr lang="tr-TR">
                <a:ea typeface="+mn-lt"/>
                <a:cs typeface="+mn-lt"/>
              </a:rPr>
              <a:t>}</a:t>
            </a:r>
            <a:endParaRPr lang="tr-TR"/>
          </a:p>
          <a:p>
            <a:endParaRPr lang="tr-TR">
              <a:ea typeface="Calibri" panose="020f0502020204030204"/>
              <a:cs typeface="Calibri" panose="020f0502020204030204"/>
            </a:endParaRPr>
          </a:p>
        </p:txBody>
      </p:sp>
    </p:spTree>
    <p:extLst>
      <p:ext uri="{BB962C8B-B14F-4D97-AF65-F5344CB8AC3E}">
        <p14:creationId xmlns:p14="http://schemas.microsoft.com/office/powerpoint/2010/main" val="3839755375"/>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İçerik Yer Tutucusu 2">
            <a:extLst>
              <a:ext uri="{FF2B5EF4-FFF2-40B4-BE49-F238E27FC236}">
                <a16:creationId xmlns:a16="http://schemas.microsoft.com/office/drawing/2014/main" id="{D0F76E27-5454-A22B-5EA4-5783A2F60F48}"/>
              </a:ext>
            </a:extLst>
          </p:cNvPr>
          <p:cNvSpPr>
            <a:spLocks noGrp="1"/>
          </p:cNvSpPr>
          <p:nvPr>
            <p:ph idx="1"/>
          </p:nvPr>
        </p:nvSpPr>
        <p:spPr>
          <a:xfrm>
            <a:off x="838200" y="311652"/>
            <a:ext cx="10515600" cy="5865311"/>
          </a:xfrm>
        </p:spPr>
        <p:txBody>
          <a:bodyPr vert="horz" lIns="91440" tIns="45720" rIns="91440" bIns="45720" rtlCol="0" anchor="t">
            <a:normAutofit lnSpcReduction="10000"/>
          </a:bodyPr>
          <a:lstStyle/>
          <a:p>
            <a:pPr marL="0" indent="0"/>
            <a:r>
              <a:rPr lang="tr-TR">
                <a:ea typeface="+mn-lt"/>
                <a:cs typeface="+mn-lt"/>
              </a:rPr>
              <a:t>NOTE : </a:t>
            </a:r>
          </a:p>
          <a:p>
            <a:pPr marL="0" indent="0"/>
            <a:endParaRPr lang="tr-TR">
              <a:ea typeface="+mn-lt"/>
              <a:cs typeface="+mn-lt"/>
            </a:endParaRPr>
          </a:p>
          <a:p>
            <a:pPr marL="0" indent="0"/>
            <a:r>
              <a:rPr lang="tr-TR">
                <a:ea typeface="+mn-lt"/>
                <a:cs typeface="+mn-lt"/>
              </a:rPr>
              <a:t>“</a:t>
            </a:r>
            <a:r>
              <a:rPr lang="tr-TR">
                <a:ea typeface="+mn-lt"/>
                <a:cs typeface="+mn-lt"/>
                <a:hlinkClick r:id="rId2"/>
              </a:rPr>
              <a:t>Effective Java</a:t>
            </a:r>
            <a:r>
              <a:rPr lang="tr-TR">
                <a:ea typeface="+mn-lt"/>
                <a:cs typeface="+mn-lt"/>
              </a:rPr>
              <a:t>” isimli kitabın ikinci baskısındaki singleton'dan şöyle bahsediliyor.</a:t>
            </a:r>
            <a:endParaRPr lang="tr-TR">
              <a:ea typeface="Calibri" panose="020f0502020204030204"/>
              <a:cs typeface="Calibri" panose="020f0502020204030204"/>
            </a:endParaRPr>
          </a:p>
          <a:p>
            <a:pPr marL="0" indent="0"/>
            <a:endParaRPr lang="tr-TR">
              <a:ea typeface="+mn-lt"/>
              <a:cs typeface="+mn-lt"/>
            </a:endParaRPr>
          </a:p>
          <a:p>
            <a:r>
              <a:rPr lang="tr-TR">
                <a:ea typeface="+mn-lt"/>
                <a:cs typeface="+mn-lt"/>
              </a:rPr>
              <a:t>“This approach is functionally equivalent to the public field approach, except that it is more concise, provides the serialization machinery for free, and provides an ironclad guarantee against multiple instantiation, even in the face of sophisticated serialization or reflection attacks. While this approach has yet to be widely adopted, a single-element enum type is the best way to implement a singleton.”</a:t>
            </a:r>
            <a:endParaRPr lang="tr-TR"/>
          </a:p>
          <a:p>
            <a:br>
              <a:rPr lang="en-US"/>
            </a:br>
            <a:endParaRPr lang="en-US"/>
          </a:p>
        </p:txBody>
      </p:sp>
    </p:spTree>
    <p:extLst>
      <p:ext uri="{BB962C8B-B14F-4D97-AF65-F5344CB8AC3E}">
        <p14:creationId xmlns:p14="http://schemas.microsoft.com/office/powerpoint/2010/main" val="1643373243"/>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Başlık 1">
            <a:extLst>
              <a:ext uri="{FF2B5EF4-FFF2-40B4-BE49-F238E27FC236}">
                <a16:creationId xmlns:a16="http://schemas.microsoft.com/office/drawing/2014/main" id="{1C660728-A3CE-1701-BF3A-D2A133BFEB11}"/>
              </a:ext>
            </a:extLst>
          </p:cNvPr>
          <p:cNvSpPr>
            <a:spLocks noGrp="1"/>
          </p:cNvSpPr>
          <p:nvPr>
            <p:ph type="ctrTitle"/>
          </p:nvPr>
        </p:nvSpPr>
        <p:spPr/>
        <p:txBody>
          <a:bodyPr/>
          <a:lstStyle/>
          <a:p>
            <a:r>
              <a:rPr lang="tr-TR" err="1"/>
              <a:t>Thread Safe Singleton</a:t>
            </a:r>
            <a:endParaRPr lang="tr-TR"/>
          </a:p>
        </p:txBody>
      </p:sp>
      <p:sp>
        <p:nvSpPr>
          <p:cNvPr id="3" name="Alt Başlık 2">
            <a:extLst>
              <a:ext uri="{FF2B5EF4-FFF2-40B4-BE49-F238E27FC236}">
                <a16:creationId xmlns:a16="http://schemas.microsoft.com/office/drawing/2014/main" id="{83BDB472-A766-F851-E6AB-A001BD75CF84}"/>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508023085"/>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Başlık 1">
            <a:extLst>
              <a:ext uri="{FF2B5EF4-FFF2-40B4-BE49-F238E27FC236}">
                <a16:creationId xmlns:a16="http://schemas.microsoft.com/office/drawing/2014/main" id="{4C01279F-94F9-D743-37EC-E9A323B22E39}"/>
              </a:ext>
            </a:extLst>
          </p:cNvPr>
          <p:cNvSpPr>
            <a:spLocks noGrp="1"/>
          </p:cNvSpPr>
          <p:nvPr>
            <p:ph type="title"/>
          </p:nvPr>
        </p:nvSpPr>
        <p:spPr/>
        <p:txBody>
          <a:bodyPr/>
          <a:lstStyle/>
          <a:p>
            <a:r>
              <a:rPr lang="tr-TR" err="1"/>
              <a:t>Thread Nedir ?</a:t>
            </a:r>
          </a:p>
        </p:txBody>
      </p:sp>
      <p:sp>
        <p:nvSpPr>
          <p:cNvPr id="3" name="İçerik Yer Tutucusu 2">
            <a:extLst>
              <a:ext uri="{FF2B5EF4-FFF2-40B4-BE49-F238E27FC236}">
                <a16:creationId xmlns:a16="http://schemas.microsoft.com/office/drawing/2014/main" id="{A71236D1-F34C-6195-DF33-D45959390B63}"/>
              </a:ext>
            </a:extLst>
          </p:cNvPr>
          <p:cNvSpPr>
            <a:spLocks noGrp="1"/>
          </p:cNvSpPr>
          <p:nvPr>
            <p:ph idx="1"/>
          </p:nvPr>
        </p:nvSpPr>
        <p:spPr/>
        <p:txBody>
          <a:bodyPr>
            <a:normAutofit lnSpcReduction="10000"/>
          </a:bodyPr>
          <a:lstStyle/>
          <a:p>
            <a:r>
              <a:rPr lang="tr-TR" b="0" i="0">
                <a:solidFill>
                  <a:srgbClr val="222222"/>
                </a:solidFill>
                <a:effectLst/>
                <a:latin typeface="arial" panose="020b0604020202020204" pitchFamily="34" charset="0"/>
              </a:rPr>
              <a:t>Aynı </a:t>
            </a:r>
            <a:r>
              <a:rPr lang="tr-TR" b="1" i="0" err="1">
                <a:solidFill>
                  <a:srgbClr val="222222"/>
                </a:solidFill>
                <a:effectLst/>
                <a:latin typeface="arial" panose="020b0604020202020204" pitchFamily="34" charset="0"/>
              </a:rPr>
              <a:t>process</a:t>
            </a:r>
            <a:r>
              <a:rPr lang="tr-TR" b="0" i="0">
                <a:solidFill>
                  <a:srgbClr val="222222"/>
                </a:solidFill>
                <a:effectLst/>
                <a:latin typeface="arial" panose="020b0604020202020204" pitchFamily="34" charset="0"/>
              </a:rPr>
              <a:t> ortamında birden fazla iş yürütme imkanı sağlar. Bir process’in çalışmaya başlaması ile birlikte bir </a:t>
            </a:r>
            <a:r>
              <a:rPr lang="tr-TR" b="1" i="0" err="1">
                <a:solidFill>
                  <a:srgbClr val="222222"/>
                </a:solidFill>
                <a:effectLst/>
                <a:latin typeface="arial" panose="020b0604020202020204" pitchFamily="34" charset="0"/>
              </a:rPr>
              <a:t>thread</a:t>
            </a:r>
            <a:r>
              <a:rPr lang="tr-TR" b="0" i="0">
                <a:solidFill>
                  <a:srgbClr val="222222"/>
                </a:solidFill>
                <a:effectLst/>
                <a:latin typeface="arial" panose="020b0604020202020204" pitchFamily="34" charset="0"/>
              </a:rPr>
              <a:t> (main thread) oluşturulur ve process içerisinde birden fazla (multi-thread) oluşturulabilir. Yaratılan threadler aynı network de  ve farklı network de işlem yapabilirler. Threadler genel olarak yazılım testleri yapılırken simülasyon olarak kullanılabilir ancak bilişim sistemlerinde cpu üzerinden işlem yapan thread fiziki olarak işlem yaptığı için yazılım test senaryosundaki thread gruplardan farklı davranış gösterebilir. Threadler kullanıldığı alanlara göre farklılık gösterebilir. Kısaca </a:t>
            </a:r>
            <a:r>
              <a:rPr lang="tr-TR" b="1" i="0" err="1">
                <a:solidFill>
                  <a:srgbClr val="222222"/>
                </a:solidFill>
                <a:effectLst/>
                <a:latin typeface="arial" panose="020b0604020202020204" pitchFamily="34" charset="0"/>
              </a:rPr>
              <a:t>Thread</a:t>
            </a:r>
            <a:r>
              <a:rPr lang="tr-TR" b="0" i="0">
                <a:solidFill>
                  <a:srgbClr val="222222"/>
                </a:solidFill>
                <a:effectLst/>
                <a:latin typeface="arial" panose="020b0604020202020204" pitchFamily="34" charset="0"/>
              </a:rPr>
              <a:t> (iş parçacığı) kullanımı, birden fazla işlemin tek bir akışı paylaşarak neredeyse eşzamanlı bir şekilde gerçekleşmesini sağlar.</a:t>
            </a:r>
            <a:endParaRPr lang="tr-TR"/>
          </a:p>
        </p:txBody>
      </p:sp>
    </p:spTree>
    <p:extLst>
      <p:ext uri="{BB962C8B-B14F-4D97-AF65-F5344CB8AC3E}">
        <p14:creationId xmlns:p14="http://schemas.microsoft.com/office/powerpoint/2010/main" val="3410849032"/>
      </p:ext>
    </p:extLst>
  </p:cSld>
  <p:clrMapOvr>
    <a:masterClrMapping/>
  </p:clrMapOvr>
  <p:transition/>
  <p:timing/>
</p:sld>
</file>

<file path=ppt/tags/tag1.xml><?xml version="1.0" encoding="utf-8"?>
<p:tagLst xmlns:p="http://schemas.openxmlformats.org/presentationml/2006/main">
  <p:tag name="AS_NET" val="6.0.8"/>
  <p:tag name="AS_OS" val="Unix 5.4.0.1084"/>
  <p:tag name="AS_RELEASE_DATE" val="2022.08.14"/>
  <p:tag name="AS_TITLE" val="Aspose.Slides for .NET5"/>
  <p:tag name="AS_VERSION" val="22.8"/>
</p:tagLst>
</file>

<file path=ppt/theme/_rels/theme10.xml.rels>&#65279;<?xml version="1.0" encoding="utf-8" standalone="yes"?><Relationships xmlns="http://schemas.openxmlformats.org/package/2006/relationships"><Relationship Id="rId1" Type="http://schemas.openxmlformats.org/officeDocument/2006/relationships/image" Target="../media/image1.jpeg" /></Relationships>
</file>

<file path=ppt/theme/_rels/theme11.xml.rels>&#65279;<?xml version="1.0" encoding="utf-8" standalone="yes"?><Relationships xmlns="http://schemas.openxmlformats.org/package/2006/relationships"><Relationship Id="rId1" Type="http://schemas.openxmlformats.org/officeDocument/2006/relationships/image" Target="../media/image1.jpeg" /></Relationships>
</file>

<file path=ppt/theme/_rels/theme2.xml.rels>&#65279;<?xml version="1.0" encoding="utf-8" standalone="yes"?><Relationships xmlns="http://schemas.openxmlformats.org/package/2006/relationships"><Relationship Id="rId1" Type="http://schemas.openxmlformats.org/officeDocument/2006/relationships/image" Target="../media/image1.jpeg" /></Relationships>
</file>

<file path=ppt/theme/_rels/theme3.xml.rels>&#65279;<?xml version="1.0" encoding="utf-8" standalone="yes"?><Relationships xmlns="http://schemas.openxmlformats.org/package/2006/relationships"><Relationship Id="rId1" Type="http://schemas.openxmlformats.org/officeDocument/2006/relationships/image" Target="../media/image1.jpeg" /></Relationships>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Ağ Gözü">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Lst>
    <a:ext uri="{05A4C25C-085E-4340-85A3-A5531E510DB2}">
      <thm15:themeFamily xmlns:thm15="http://schemas.microsoft.com/office/thememl/2012/main" name="Mesh" id="{789EC3FE-34FD-429C-9918-760025E6C145}" vid="{B8BE45C0-8141-4D58-8C71-A009BC26FBBB}"/>
    </a:ext>
  </a:extLst>
</a:theme>
</file>

<file path=ppt/theme/theme11.xml><?xml version="1.0" encoding="utf-8"?>
<a:theme xmlns:r="http://schemas.openxmlformats.org/officeDocument/2006/relationships" xmlns:a="http://schemas.openxmlformats.org/drawingml/2006/main" name="Ağ Gözü">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r="http://schemas.openxmlformats.org/officeDocument/2006/relationships" xmlns:a="http://schemas.openxmlformats.org/drawingml/2006/main" name="Ağ Gözü">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r="http://schemas.openxmlformats.org/officeDocument/2006/relationships" xmlns:a="http://schemas.openxmlformats.org/drawingml/2006/main" name="Ağ Gözü">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Lst>
    <a:ext uri="{05A4C25C-085E-4340-85A3-A5531E510DB2}">
      <thm15:themeFamily xmlns:thm15="http://schemas.microsoft.com/office/thememl/2012/main" name="Mesh" id="{789EC3FE-34FD-429C-9918-760025E6C145}" vid="{B8BE45C0-8141-4D58-8C71-A009BC26FBBB}"/>
    </a:ext>
  </a:extLst>
</a:theme>
</file>

<file path=ppt/theme/theme4.xml><?xml version="1.0" encoding="utf-8"?>
<a:theme xmlns:r="http://schemas.openxmlformats.org/officeDocument/2006/relationships"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r="http://schemas.openxmlformats.org/officeDocument/2006/relationships"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r="http://schemas.openxmlformats.org/officeDocument/2006/relationships"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r="http://schemas.openxmlformats.org/officeDocument/2006/relationships"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r="http://schemas.openxmlformats.org/officeDocument/2006/relationships"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Wisp" id="{7CB32D59-10C0-40DD-B7BD-2E94284A981C}" vid="{24B1A44C-C006-48B2-A4D7-E5549B3D8CD4}"/>
    </a:ext>
  </a:extLst>
</a:theme>
</file>

<file path=ppt/theme/theme9.xml><?xml version="1.0" encoding="utf-8"?>
<a:theme xmlns:r="http://schemas.openxmlformats.org/officeDocument/2006/relationships"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81</Paragraphs>
  <Slides>20</Slides>
  <Notes>0</Notes>
  <TotalTime>1</TotalTime>
  <HiddenSlides>0</HiddenSlides>
  <MMClips>0</MMClips>
  <ScaleCrop>0</ScaleCrop>
  <HeadingPairs>
    <vt:vector baseType="variant" size="6">
      <vt:variant>
        <vt:lpstr>Fonts used</vt:lpstr>
      </vt:variant>
      <vt:variant>
        <vt:i4>7</vt:i4>
      </vt:variant>
      <vt:variant>
        <vt:lpstr>Theme</vt:lpstr>
      </vt:variant>
      <vt:variant>
        <vt:i4>1</vt:i4>
      </vt:variant>
      <vt:variant>
        <vt:lpstr>Slide Titles</vt:lpstr>
      </vt:variant>
      <vt:variant>
        <vt:i4>20</vt:i4>
      </vt:variant>
    </vt:vector>
  </HeadingPairs>
  <TitlesOfParts>
    <vt:vector baseType="lpstr" size="28">
      <vt:lpstr>Arial</vt:lpstr>
      <vt:lpstr>Calibri</vt:lpstr>
      <vt:lpstr>Century Gothic</vt:lpstr>
      <vt:lpstr>Calibri Light</vt:lpstr>
      <vt:lpstr>arial</vt:lpstr>
      <vt:lpstr>charter</vt:lpstr>
      <vt:lpstr>Wingdings 3</vt:lpstr>
      <vt:lpstr>Office Theme</vt:lpstr>
      <vt:lpstr>PowerPoint Presentation</vt:lpstr>
      <vt:lpstr>PowerPoint Presentation</vt:lpstr>
      <vt:lpstr>Enum Singleton Pattern</vt:lpstr>
      <vt:lpstr>PowerPoint Presentation</vt:lpstr>
      <vt:lpstr>PowerPoint Presentation</vt:lpstr>
      <vt:lpstr>EnumSingletonClient sınıfındaki main metot çalıştırıldığında ise konsola “The same” yazılacaktırenum tipinin yapılandırıcıları, o tipteki final olmayan statik üye değişkenlerine ulaşamazlar.enum kullanan singleton, eğer bazı case durumlarda zorlamıyorsa, yaygın yapıya göre çok daha güvenli ve kullanışlıdır.
</vt:lpstr>
      <vt:lpstr>PowerPoint Presentation</vt:lpstr>
      <vt:lpstr>Thread Safe Singleton</vt:lpstr>
      <vt:lpstr>Thread Nedir ?</vt:lpstr>
      <vt:lpstr>Singleton Nedir ? </vt:lpstr>
      <vt:lpstr>Singleton Thread Safe Mi?</vt:lpstr>
      <vt:lpstr>Singleton Thread Safe</vt:lpstr>
      <vt:lpstr>Java'da iş parçacığı güvenli bir singleton sınıfı uygulamanın 2 yolu Vardır</vt:lpstr>
      <vt:lpstr>PowerPoint Presentation</vt:lpstr>
      <vt:lpstr> SİNGLETON TASARIM DESENİ</vt:lpstr>
      <vt:lpstr>  SİNGLETON TASARIM DESENİ NEDİR ?</vt:lpstr>
      <vt:lpstr>PowerPoint Presentation</vt:lpstr>
      <vt:lpstr>       LAZY İMPLEMENTASYONU</vt:lpstr>
      <vt:lpstr>PowerPoint Presentation</vt:lpstr>
      <vt:lpstr>PowerPoint Presentation</vt:lpstr>
    </vt:vector>
  </TitlesOfParts>
  <LinksUpToDate>0</LinksUpToDate>
  <SharedDoc>0</SharedDoc>
  <HyperlinksChanged>0</HyperlinksChanged>
  <Application>Aspose.Slides for .NET</Application>
  <AppVersion>22.0800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2022-09-14T15:14:09.167</cp:lastPrinted>
  <dcterms:created xsi:type="dcterms:W3CDTF">2022-09-14T15:14:09Z</dcterms:created>
  <dcterms:modified xsi:type="dcterms:W3CDTF">2022-09-14T15:14:16Z</dcterms:modified>
</cp:coreProperties>
</file>