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58" r:id="rId9"/>
    <p:sldId id="263" r:id="rId10"/>
    <p:sldId id="264" r:id="rId11"/>
    <p:sldId id="265" r:id="rId12"/>
    <p:sldId id="271" r:id="rId13"/>
    <p:sldId id="270" r:id="rId14"/>
    <p:sldId id="269" r:id="rId15"/>
    <p:sldId id="268" r:id="rId16"/>
    <p:sldId id="267" r:id="rId17"/>
    <p:sldId id="266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38D04-0155-4647-A457-73B38EFA3C60}" v="650" dt="2022-09-10T16:48:23.870"/>
    <p1510:client id="{4F0858D0-2CBB-4594-9DB8-60605737A70E}" v="208" dt="2022-09-09T07:15:48.638"/>
    <p1510:client id="{87032DF8-5E63-48D2-A573-46DE7A203C8D}" v="49" dt="2022-09-15T15:03:31.350"/>
    <p1510:client id="{9D927657-5B40-48A6-B4DA-FAC5C43B9C83}" v="5" dt="2022-09-09T14:54:32.305"/>
    <p1510:client id="{EC50CDA4-678B-4C84-B40E-E395ACBB7745}" v="72" dt="2022-09-10T20:04:49.225"/>
    <p1510:client id="{F0850521-87ED-4278-8A23-19451DBF0F58}" v="22" dt="2022-09-11T13:10:40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0D6E74-2443-A7C8-212E-9DD505B24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34AC4E-CDFC-2003-A295-032E05D8B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5E93D8-AA32-641D-E848-2A69E0C7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5FEF98-8312-F446-A29D-78A4F29A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F55A74-183C-8BC2-F832-B310EF39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224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3B1C41-3073-0F2B-2AFD-FB196DA6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271153-2D87-780A-2C73-8CF35692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281167-0A14-4A05-7329-8A9E9842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395078-99DF-0904-09F0-51C37CEC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1D8516-CDBF-FE94-0639-E0041281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58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D308B8-D455-43B3-A77C-3372655D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765753-EB68-5BEA-EDE8-9796E9424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4BC3D0-D82F-6558-DF6C-4FCFBFC5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9B6A34-9A01-946E-CD4E-7C641390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D8A654-CE46-B563-8CC6-1A2B1BBE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61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14689F-9634-0E44-CE7F-94AA4AE3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721FF0-D24F-1B92-3179-32D15BD19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F1B23C-0B94-24AB-4C77-AAE79A12C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C963FB-D211-6F6C-C311-2A5CB433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434A00-D0ED-8B55-AF61-B31E4D8E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4CCC17-999E-028D-D3C0-8CD55991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1720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37ED86-6A72-68DB-9498-E7D6DF85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6DD3E3-8536-62EF-E5D4-9CE9DC2D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1C0C647-766F-0B60-A4CA-21C5A6AE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272190C-84C0-B208-8A2E-43FDD8575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D405F47-1260-3E20-76B0-2F2570E05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F38BCAD-195B-69F2-9246-700C7BD6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AF69D9C-0840-0D3B-352E-D99CBE9A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ECE0E82-C414-CCFF-E3FA-2212D6B1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356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88700E-DDC9-18A2-23B9-DA012795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360F23B-7327-EAF1-D208-93F8164E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22481C-ECF5-2523-A2BB-8FE9FC99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8D945EB-16A2-2D0A-0765-3915DEA7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541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BF122DB-4537-C415-B28E-3BB7E001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A03D74D-3A5F-4876-5519-6AF7B6E1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FA3577-D1E5-0366-17E7-8F831B84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628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4946BB-022E-23BD-8F81-F8026431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5FC60E-A2E1-FBD9-8014-AF4047EF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10ADB7-B88F-AF15-86AF-4EFDC182C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C54DA38-64E4-155F-8D6E-5BC956C4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6B2940-1CBB-EDA3-043B-AC8C3B13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D527635-5E9A-4399-2F2C-0187E17A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63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BCBAC5-FED8-8FB6-FA54-67CEDD2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076EEEB-AD77-8C87-682A-34935E56F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FB0A54-94B3-0C42-5EC0-CF2CC2F9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F872AA-254E-D254-3440-968E156E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7AF246D-20CF-D0F8-23A6-59BD6C6F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1DD89F-7B78-DAB2-5AEE-0E23B3A1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404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E45776-8AE6-8327-7F72-704F4F07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C852B9B-15FB-D954-83DC-A8072098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9F2372-EBE0-8433-8D89-04FE08E6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D90057-E9D0-BDDF-FC6D-F6282A70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01D59D-7033-EAA9-3AEB-5CA82404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290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762BB94-0A47-D691-17FB-A70B889DD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F2A3F9-05C5-6B56-1E91-1918B0BB2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34AB4A-EA19-542C-AB4D-792B1364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ECBFCF-A6A9-410D-7CFE-197CA8E7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70EB62-42DE-BCCD-857C-16A3EA9E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390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17AD0ED-E9C0-CEBA-FB4C-D0032B8D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BB1E25-5139-0D2D-78CF-854026B6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FB7631-3A37-7A4F-B9E4-A828D61B4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A34C-B627-4E43-9634-20242AD6866E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F52478-42E6-6410-67DA-B41CEF0B1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947AF8-47F8-978E-B0CD-C5C081C3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5BA8-0138-4720-97AB-8E0668A48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85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72026" y="691232"/>
            <a:ext cx="8257974" cy="4679230"/>
          </a:xfrm>
        </p:spPr>
        <p:txBody>
          <a:bodyPr>
            <a:normAutofit/>
          </a:bodyPr>
          <a:lstStyle/>
          <a:p>
            <a:r>
              <a:rPr lang="tr-TR" sz="8000" b="1" dirty="0" err="1">
                <a:cs typeface="Calibri Light"/>
              </a:rPr>
              <a:t>Factory</a:t>
            </a:r>
            <a:r>
              <a:rPr lang="tr-TR" sz="8000" b="1" dirty="0">
                <a:cs typeface="Calibri Light"/>
              </a:rPr>
              <a:t> </a:t>
            </a:r>
            <a:r>
              <a:rPr lang="tr-TR" sz="8000" b="1" dirty="0" err="1">
                <a:cs typeface="Calibri Light"/>
              </a:rPr>
              <a:t>Method</a:t>
            </a:r>
            <a:br>
              <a:rPr lang="tr-TR" sz="7200" b="1" dirty="0">
                <a:cs typeface="Calibri Light"/>
              </a:rPr>
            </a:br>
            <a:br>
              <a:rPr lang="tr-TR" sz="7200" b="1" dirty="0">
                <a:cs typeface="Calibri Light"/>
              </a:rPr>
            </a:br>
            <a:r>
              <a:rPr lang="tr-TR" sz="3200" b="1" dirty="0">
                <a:cs typeface="Calibri Light"/>
              </a:rPr>
              <a:t>Leblebi Tozu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A833E2A-C385-7065-C593-231AD368E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70" y="217520"/>
            <a:ext cx="6575251" cy="4571739"/>
          </a:xfr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180CBCB4-E568-7B96-CB8B-D6FD191B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8" y="4925092"/>
            <a:ext cx="7315200" cy="153806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AEAD671-F378-8C4E-78F3-43DEC7FF6F76}"/>
              </a:ext>
            </a:extLst>
          </p:cNvPr>
          <p:cNvSpPr txBox="1"/>
          <p:nvPr/>
        </p:nvSpPr>
        <p:spPr>
          <a:xfrm>
            <a:off x="7554760" y="1612724"/>
            <a:ext cx="412667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/>
              <a:t>Statik kullanımından itibaren tipe gerek kalmadı. Direkt olarak metot adı ile nesne alınıyor</a:t>
            </a:r>
            <a:endParaRPr lang="tr-T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12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127EF7C-1B0A-1113-A1ED-8AE1D24F3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4" y="1579136"/>
            <a:ext cx="3292524" cy="40073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C39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42FA716C-38CB-C7EE-462E-014B4A2FB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5" y="1579136"/>
            <a:ext cx="7118511" cy="4007348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009A1F1-48BB-43FA-020F-5DF8492F48EF}"/>
              </a:ext>
            </a:extLst>
          </p:cNvPr>
          <p:cNvSpPr txBox="1"/>
          <p:nvPr/>
        </p:nvSpPr>
        <p:spPr>
          <a:xfrm>
            <a:off x="638734" y="414617"/>
            <a:ext cx="656832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b="1" dirty="0" err="1"/>
              <a:t>Abstract</a:t>
            </a:r>
            <a:r>
              <a:rPr lang="tr-TR" sz="4400" b="1" dirty="0"/>
              <a:t> </a:t>
            </a:r>
            <a:r>
              <a:rPr lang="tr-TR" sz="4400" b="1" dirty="0" err="1"/>
              <a:t>Factory</a:t>
            </a:r>
            <a:endParaRPr lang="tr-TR" sz="44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79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1DEFBB3-D3C0-7B19-DCCA-B6BCA34E7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90" y="643466"/>
            <a:ext cx="38858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6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0935A2B-87CE-0FB3-0633-D653F575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sz="4200"/>
          </a:p>
        </p:txBody>
      </p:sp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A6368D80-5E97-746D-40AD-D51D68BC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02" y="1494552"/>
            <a:ext cx="3562717" cy="242067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FFB384D1-CCEB-7BB4-B74B-B1CFFC055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27" y="1494552"/>
            <a:ext cx="3689045" cy="2420671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0E6021E-8133-A9AC-8B10-1A9895C91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27" y="4110195"/>
            <a:ext cx="3689045" cy="2073963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D57C6FF-73DF-5465-8828-55E233BB4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02" y="4186158"/>
            <a:ext cx="3562717" cy="1998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22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63D5402-A005-6929-789F-B9571B008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9" y="643466"/>
            <a:ext cx="53434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">
            <a:extLst>
              <a:ext uri="{FF2B5EF4-FFF2-40B4-BE49-F238E27FC236}">
                <a16:creationId xmlns:a16="http://schemas.microsoft.com/office/drawing/2014/main" id="{33476324-8098-A15F-13F2-E08A9F503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12" y="643466"/>
            <a:ext cx="71195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4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3E19748-277A-E259-3D97-4E7770829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67" y="643466"/>
            <a:ext cx="91294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3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94ECB-1026-9638-D8AB-836BB3C7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2" y="174625"/>
            <a:ext cx="2895602" cy="8443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6000" b="1" dirty="0" err="1">
                <a:cs typeface="Calibri Light"/>
              </a:rPr>
              <a:t>Factory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C157B3-D410-CF30-C799-1FA2F2E4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21" y="1841969"/>
            <a:ext cx="10678493" cy="4173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4000" dirty="0" err="1">
                <a:ea typeface="+mn-lt"/>
                <a:cs typeface="+mn-lt"/>
              </a:rPr>
              <a:t>Factory</a:t>
            </a:r>
            <a:r>
              <a:rPr lang="tr-TR" sz="4000" dirty="0">
                <a:ea typeface="+mn-lt"/>
                <a:cs typeface="+mn-lt"/>
              </a:rPr>
              <a:t> tasarım deseni, birden fazla alt sınıfı olan bir üst sınıfımız olduğunda ve girdiye dayalı olarak, alt sınıflardan birini döndürmemiz gerektiğinde kullanılır.</a:t>
            </a:r>
          </a:p>
          <a:p>
            <a:endParaRPr lang="tr-TR" sz="4000" dirty="0">
              <a:ea typeface="+mn-lt"/>
              <a:cs typeface="+mn-lt"/>
            </a:endParaRPr>
          </a:p>
          <a:p>
            <a:r>
              <a:rPr lang="tr-TR" sz="4000" dirty="0">
                <a:ea typeface="+mn-lt"/>
                <a:cs typeface="+mn-lt"/>
              </a:rPr>
              <a:t>Bu modelde </a:t>
            </a:r>
            <a:r>
              <a:rPr lang="tr-TR" sz="4000">
                <a:ea typeface="+mn-lt"/>
                <a:cs typeface="+mn-lt"/>
              </a:rPr>
              <a:t>factory,</a:t>
            </a:r>
            <a:r>
              <a:rPr lang="tr-TR" sz="4000" dirty="0">
                <a:ea typeface="+mn-lt"/>
                <a:cs typeface="+mn-lt"/>
              </a:rPr>
              <a:t> nesnenin üretilme sorumluluğunu üzerine alır.</a:t>
            </a:r>
          </a:p>
        </p:txBody>
      </p:sp>
    </p:spTree>
    <p:extLst>
      <p:ext uri="{BB962C8B-B14F-4D97-AF65-F5344CB8AC3E}">
        <p14:creationId xmlns:p14="http://schemas.microsoft.com/office/powerpoint/2010/main" val="20188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86E6BB1-55DD-FB58-AE2D-6BBFAC78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56" y="926871"/>
            <a:ext cx="11518725" cy="5011062"/>
          </a:xfrm>
        </p:spPr>
      </p:pic>
    </p:spTree>
    <p:extLst>
      <p:ext uri="{BB962C8B-B14F-4D97-AF65-F5344CB8AC3E}">
        <p14:creationId xmlns:p14="http://schemas.microsoft.com/office/powerpoint/2010/main" val="377165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ACDECDC-3613-F6EB-0E3C-19BC82321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85" y="437323"/>
            <a:ext cx="5619794" cy="5979721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EAC744B-3BCA-7532-9F8A-8FA398D177EF}"/>
              </a:ext>
            </a:extLst>
          </p:cNvPr>
          <p:cNvSpPr txBox="1"/>
          <p:nvPr/>
        </p:nvSpPr>
        <p:spPr>
          <a:xfrm>
            <a:off x="6918020" y="2643513"/>
            <a:ext cx="44502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 err="1"/>
              <a:t>Computer</a:t>
            </a:r>
            <a:r>
              <a:rPr lang="tr-TR" sz="3200" dirty="0"/>
              <a:t> sınıfını </a:t>
            </a:r>
            <a:r>
              <a:rPr lang="tr-TR" sz="3200" dirty="0" err="1"/>
              <a:t>extend</a:t>
            </a:r>
            <a:r>
              <a:rPr lang="tr-TR" sz="3200" dirty="0"/>
              <a:t> eden ve metotlarını gerçekleştiren bir sınıf</a:t>
            </a:r>
            <a:endParaRPr lang="tr-TR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BEDC4A7-BD64-B5FF-1DBF-E3DF9076F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31" y="385132"/>
            <a:ext cx="6055618" cy="609454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5746868-21C3-FACA-96CC-E57990D11837}"/>
              </a:ext>
            </a:extLst>
          </p:cNvPr>
          <p:cNvSpPr txBox="1"/>
          <p:nvPr/>
        </p:nvSpPr>
        <p:spPr>
          <a:xfrm>
            <a:off x="7220732" y="2539129"/>
            <a:ext cx="44502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 err="1"/>
              <a:t>Computer</a:t>
            </a:r>
            <a:r>
              <a:rPr lang="tr-TR" sz="3200" dirty="0"/>
              <a:t> sınıfını </a:t>
            </a:r>
            <a:r>
              <a:rPr lang="tr-TR" sz="3200" dirty="0" err="1"/>
              <a:t>extend</a:t>
            </a:r>
            <a:r>
              <a:rPr lang="tr-TR" sz="3200" dirty="0"/>
              <a:t> eden ve metotlarını gerçekleştiren bir sınıf</a:t>
            </a:r>
            <a:endParaRPr lang="tr-TR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7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D4DF83D7-0320-E0E9-4592-D7E43050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021" y="1061135"/>
            <a:ext cx="5276588" cy="4732097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CFF9B44-101F-C05E-D72D-8A995B8FCB34}"/>
              </a:ext>
            </a:extLst>
          </p:cNvPr>
          <p:cNvSpPr txBox="1"/>
          <p:nvPr/>
        </p:nvSpPr>
        <p:spPr>
          <a:xfrm>
            <a:off x="7011966" y="2954055"/>
            <a:ext cx="41579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/>
              <a:t>Bir </a:t>
            </a:r>
            <a:r>
              <a:rPr lang="tr-TR" sz="2800" dirty="0" err="1"/>
              <a:t>abstract</a:t>
            </a:r>
            <a:r>
              <a:rPr lang="tr-TR" sz="2800" dirty="0"/>
              <a:t> ve onu </a:t>
            </a:r>
            <a:r>
              <a:rPr lang="tr-TR" sz="2800" dirty="0" err="1"/>
              <a:t>extend</a:t>
            </a:r>
            <a:r>
              <a:rPr lang="tr-TR" sz="2800" dirty="0"/>
              <a:t> eden iki farklı sınıf</a:t>
            </a:r>
            <a:endParaRPr lang="tr-T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96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1B812439-39D8-0F06-CDBB-C629D1E2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48" y="355774"/>
            <a:ext cx="9989688" cy="6136295"/>
          </a:xfrm>
        </p:spPr>
      </p:pic>
    </p:spTree>
    <p:extLst>
      <p:ext uri="{BB962C8B-B14F-4D97-AF65-F5344CB8AC3E}">
        <p14:creationId xmlns:p14="http://schemas.microsoft.com/office/powerpoint/2010/main" val="114168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DD820EB-DB80-04EA-625E-C18383CBC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53" y="218118"/>
            <a:ext cx="6101310" cy="4727118"/>
          </a:xfr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A8E1B26-D389-4BFF-DE02-81F60878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52" y="5089503"/>
            <a:ext cx="7523966" cy="152238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4424BF7-58FF-67ED-2953-20A9D88698F0}"/>
              </a:ext>
            </a:extLst>
          </p:cNvPr>
          <p:cNvSpPr txBox="1"/>
          <p:nvPr/>
        </p:nvSpPr>
        <p:spPr>
          <a:xfrm>
            <a:off x="6980650" y="2108548"/>
            <a:ext cx="50034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/>
              <a:t>Her nesne için tip belirtildi ve gerekli parametreler verildi</a:t>
            </a:r>
            <a:endParaRPr lang="tr-T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54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B9E4A00-F6DE-CE93-FDF4-759B117E0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18" y="753791"/>
            <a:ext cx="10282563" cy="5346786"/>
          </a:xfrm>
        </p:spPr>
      </p:pic>
    </p:spTree>
    <p:extLst>
      <p:ext uri="{BB962C8B-B14F-4D97-AF65-F5344CB8AC3E}">
        <p14:creationId xmlns:p14="http://schemas.microsoft.com/office/powerpoint/2010/main" val="220440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16</vt:i4>
      </vt:variant>
    </vt:vector>
  </HeadingPairs>
  <TitlesOfParts>
    <vt:vector size="18" baseType="lpstr">
      <vt:lpstr>Ofis Teması</vt:lpstr>
      <vt:lpstr>Office Teması</vt:lpstr>
      <vt:lpstr>Factory Method  Leblebi Tozu</vt:lpstr>
      <vt:lpstr>Factory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194</cp:revision>
  <dcterms:created xsi:type="dcterms:W3CDTF">2022-09-09T07:10:29Z</dcterms:created>
  <dcterms:modified xsi:type="dcterms:W3CDTF">2022-09-15T15:03:58Z</dcterms:modified>
</cp:coreProperties>
</file>