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83" r:id="rId2"/>
    <p:sldMasterId id="2147483684" r:id="rId3"/>
    <p:sldMasterId id="2147483696" r:id="rId4"/>
    <p:sldMasterId id="2147483648" r:id="rId5"/>
  </p:sldMasterIdLst>
  <p:notesMasterIdLst>
    <p:notesMasterId r:id="rId41"/>
  </p:notesMasterIdLst>
  <p:sldIdLst>
    <p:sldId id="279" r:id="rId6"/>
    <p:sldId id="278" r:id="rId7"/>
    <p:sldId id="256" r:id="rId8"/>
    <p:sldId id="257" r:id="rId9"/>
    <p:sldId id="258" r:id="rId10"/>
    <p:sldId id="259" r:id="rId11"/>
    <p:sldId id="260" r:id="rId12"/>
    <p:sldId id="261" r:id="rId13"/>
    <p:sldId id="262" r:id="rId14"/>
    <p:sldId id="268" r:id="rId15"/>
    <p:sldId id="267" r:id="rId16"/>
    <p:sldId id="266" r:id="rId17"/>
    <p:sldId id="265" r:id="rId18"/>
    <p:sldId id="264" r:id="rId19"/>
    <p:sldId id="276" r:id="rId20"/>
    <p:sldId id="275" r:id="rId21"/>
    <p:sldId id="274" r:id="rId22"/>
    <p:sldId id="273" r:id="rId23"/>
    <p:sldId id="272" r:id="rId24"/>
    <p:sldId id="271" r:id="rId25"/>
    <p:sldId id="270" r:id="rId26"/>
    <p:sldId id="269" r:id="rId27"/>
    <p:sldId id="282" r:id="rId28"/>
    <p:sldId id="281" r:id="rId29"/>
    <p:sldId id="280" r:id="rId30"/>
    <p:sldId id="292" r:id="rId31"/>
    <p:sldId id="291" r:id="rId32"/>
    <p:sldId id="290" r:id="rId33"/>
    <p:sldId id="289" r:id="rId34"/>
    <p:sldId id="288" r:id="rId35"/>
    <p:sldId id="287" r:id="rId36"/>
    <p:sldId id="286" r:id="rId37"/>
    <p:sldId id="285" r:id="rId38"/>
    <p:sldId id="284" r:id="rId39"/>
    <p:sldId id="283" r:id="rId4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0CEE07-CE60-4C04-861C-FADBBD892129}" v="55" dt="2022-09-15T14:50:28.4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5" d="100"/>
          <a:sy n="95" d="100"/>
        </p:scale>
        <p:origin x="134" y="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0AD1BB-F028-4790-964A-C5826992A9D5}"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BAAA8B99-40BB-4B36-9B1B-807AAD388B5F}">
      <dgm:prSet/>
      <dgm:spPr/>
      <dgm:t>
        <a:bodyPr/>
        <a:lstStyle/>
        <a:p>
          <a:r>
            <a:rPr lang="tr-TR" dirty="0"/>
            <a:t>Sınıf </a:t>
          </a:r>
          <a:r>
            <a:rPr lang="tr-TR" dirty="0" err="1"/>
            <a:t>JVM'ye</a:t>
          </a:r>
          <a:r>
            <a:rPr lang="tr-TR" dirty="0"/>
            <a:t> yüklendiğinde statik alanların başlatılması gibi, statik başlatıcı blokları da sınıf yüklendiğinde yalnızca bir kez yürütülür. Bu nedenle, herhangi bir oluşturucu çağrılmadan önce, başka bir deyişle sınıfın herhangi bir örneği olmadan önce yürütülmeleri garanti edilir.</a:t>
          </a:r>
          <a:endParaRPr lang="en-US" dirty="0"/>
        </a:p>
      </dgm:t>
    </dgm:pt>
    <dgm:pt modelId="{7E27D47E-2CF6-4602-8899-AA51056630B9}" type="parTrans" cxnId="{7419B549-01B0-4D68-95D2-BBA0EC782FBF}">
      <dgm:prSet/>
      <dgm:spPr/>
      <dgm:t>
        <a:bodyPr/>
        <a:lstStyle/>
        <a:p>
          <a:endParaRPr lang="en-US"/>
        </a:p>
      </dgm:t>
    </dgm:pt>
    <dgm:pt modelId="{A7DD4746-8E27-4147-9396-9D719ECCAD90}" type="sibTrans" cxnId="{7419B549-01B0-4D68-95D2-BBA0EC782FBF}">
      <dgm:prSet/>
      <dgm:spPr/>
      <dgm:t>
        <a:bodyPr/>
        <a:lstStyle/>
        <a:p>
          <a:endParaRPr lang="en-US"/>
        </a:p>
      </dgm:t>
    </dgm:pt>
    <dgm:pt modelId="{6B273EC0-C0F7-4F35-B93E-1240CE133B69}">
      <dgm:prSet/>
      <dgm:spPr/>
      <dgm:t>
        <a:bodyPr/>
        <a:lstStyle/>
        <a:p>
          <a:r>
            <a:rPr lang="tr-TR"/>
            <a:t>Java'daki statik blok, bir sınıfın statik başlatmaları(initiliaze) için kullanılır. Statik değişkenlerin başlatılmasının bazı mantıklar gerektirdiği bir senaryo düşünün (örneğin, hata işleme veya karmaşık bir diziyi doldurmak için bir for döngüsü). Bu tür senaryolarda, basit atama yetersizdir.</a:t>
          </a:r>
          <a:endParaRPr lang="en-US"/>
        </a:p>
      </dgm:t>
    </dgm:pt>
    <dgm:pt modelId="{2453924D-BF73-4D3F-877F-44452F1DB6B4}" type="parTrans" cxnId="{3E0A2198-D0DE-4B37-80E6-E6FBB6F1B31C}">
      <dgm:prSet/>
      <dgm:spPr/>
      <dgm:t>
        <a:bodyPr/>
        <a:lstStyle/>
        <a:p>
          <a:endParaRPr lang="en-US"/>
        </a:p>
      </dgm:t>
    </dgm:pt>
    <dgm:pt modelId="{DD0FD0EC-AD5A-47F9-89E0-208C7168CF84}" type="sibTrans" cxnId="{3E0A2198-D0DE-4B37-80E6-E6FBB6F1B31C}">
      <dgm:prSet/>
      <dgm:spPr/>
      <dgm:t>
        <a:bodyPr/>
        <a:lstStyle/>
        <a:p>
          <a:endParaRPr lang="en-US"/>
        </a:p>
      </dgm:t>
    </dgm:pt>
    <dgm:pt modelId="{856D269A-CAFC-473E-8A55-BDBBEEFA0CF7}" type="pres">
      <dgm:prSet presAssocID="{6B0AD1BB-F028-4790-964A-C5826992A9D5}" presName="hierChild1" presStyleCnt="0">
        <dgm:presLayoutVars>
          <dgm:chPref val="1"/>
          <dgm:dir/>
          <dgm:animOne val="branch"/>
          <dgm:animLvl val="lvl"/>
          <dgm:resizeHandles/>
        </dgm:presLayoutVars>
      </dgm:prSet>
      <dgm:spPr/>
    </dgm:pt>
    <dgm:pt modelId="{009DEDC1-079C-474C-B5F0-9ADC8EC6CB54}" type="pres">
      <dgm:prSet presAssocID="{BAAA8B99-40BB-4B36-9B1B-807AAD388B5F}" presName="hierRoot1" presStyleCnt="0"/>
      <dgm:spPr/>
    </dgm:pt>
    <dgm:pt modelId="{E073C693-AC55-4976-AA53-45D8A9F79713}" type="pres">
      <dgm:prSet presAssocID="{BAAA8B99-40BB-4B36-9B1B-807AAD388B5F}" presName="composite" presStyleCnt="0"/>
      <dgm:spPr/>
    </dgm:pt>
    <dgm:pt modelId="{106A4155-B1CF-43EA-922E-207D819D03D3}" type="pres">
      <dgm:prSet presAssocID="{BAAA8B99-40BB-4B36-9B1B-807AAD388B5F}" presName="background" presStyleLbl="node0" presStyleIdx="0" presStyleCnt="2"/>
      <dgm:spPr/>
    </dgm:pt>
    <dgm:pt modelId="{A79B2FED-60ED-4CDA-AF88-7061C39A424D}" type="pres">
      <dgm:prSet presAssocID="{BAAA8B99-40BB-4B36-9B1B-807AAD388B5F}" presName="text" presStyleLbl="fgAcc0" presStyleIdx="0" presStyleCnt="2">
        <dgm:presLayoutVars>
          <dgm:chPref val="3"/>
        </dgm:presLayoutVars>
      </dgm:prSet>
      <dgm:spPr/>
    </dgm:pt>
    <dgm:pt modelId="{34E2018C-5D13-4E73-986F-BA3E3EA8E819}" type="pres">
      <dgm:prSet presAssocID="{BAAA8B99-40BB-4B36-9B1B-807AAD388B5F}" presName="hierChild2" presStyleCnt="0"/>
      <dgm:spPr/>
    </dgm:pt>
    <dgm:pt modelId="{5A0840DD-4ABB-46B0-9BE0-AF25610FADEB}" type="pres">
      <dgm:prSet presAssocID="{6B273EC0-C0F7-4F35-B93E-1240CE133B69}" presName="hierRoot1" presStyleCnt="0"/>
      <dgm:spPr/>
    </dgm:pt>
    <dgm:pt modelId="{4F93A1F5-03D7-4D6A-BE06-9E544F979311}" type="pres">
      <dgm:prSet presAssocID="{6B273EC0-C0F7-4F35-B93E-1240CE133B69}" presName="composite" presStyleCnt="0"/>
      <dgm:spPr/>
    </dgm:pt>
    <dgm:pt modelId="{D42D09A7-2B09-4EDF-AA91-EEC77EA0FA5D}" type="pres">
      <dgm:prSet presAssocID="{6B273EC0-C0F7-4F35-B93E-1240CE133B69}" presName="background" presStyleLbl="node0" presStyleIdx="1" presStyleCnt="2"/>
      <dgm:spPr/>
    </dgm:pt>
    <dgm:pt modelId="{615D830A-769D-489E-BBFE-59B07707B079}" type="pres">
      <dgm:prSet presAssocID="{6B273EC0-C0F7-4F35-B93E-1240CE133B69}" presName="text" presStyleLbl="fgAcc0" presStyleIdx="1" presStyleCnt="2">
        <dgm:presLayoutVars>
          <dgm:chPref val="3"/>
        </dgm:presLayoutVars>
      </dgm:prSet>
      <dgm:spPr/>
    </dgm:pt>
    <dgm:pt modelId="{B08D414D-CDE8-4278-92C2-6BD89B4437BB}" type="pres">
      <dgm:prSet presAssocID="{6B273EC0-C0F7-4F35-B93E-1240CE133B69}" presName="hierChild2" presStyleCnt="0"/>
      <dgm:spPr/>
    </dgm:pt>
  </dgm:ptLst>
  <dgm:cxnLst>
    <dgm:cxn modelId="{E1E8C420-C178-4CF1-9EC3-EA2BB7894D8B}" type="presOf" srcId="{6B273EC0-C0F7-4F35-B93E-1240CE133B69}" destId="{615D830A-769D-489E-BBFE-59B07707B079}" srcOrd="0" destOrd="0" presId="urn:microsoft.com/office/officeart/2005/8/layout/hierarchy1"/>
    <dgm:cxn modelId="{7419B549-01B0-4D68-95D2-BBA0EC782FBF}" srcId="{6B0AD1BB-F028-4790-964A-C5826992A9D5}" destId="{BAAA8B99-40BB-4B36-9B1B-807AAD388B5F}" srcOrd="0" destOrd="0" parTransId="{7E27D47E-2CF6-4602-8899-AA51056630B9}" sibTransId="{A7DD4746-8E27-4147-9396-9D719ECCAD90}"/>
    <dgm:cxn modelId="{7D8F354D-6B57-4972-808E-28FFDFF98FA2}" type="presOf" srcId="{6B0AD1BB-F028-4790-964A-C5826992A9D5}" destId="{856D269A-CAFC-473E-8A55-BDBBEEFA0CF7}" srcOrd="0" destOrd="0" presId="urn:microsoft.com/office/officeart/2005/8/layout/hierarchy1"/>
    <dgm:cxn modelId="{82926274-E467-4C33-83F8-B020C8961399}" type="presOf" srcId="{BAAA8B99-40BB-4B36-9B1B-807AAD388B5F}" destId="{A79B2FED-60ED-4CDA-AF88-7061C39A424D}" srcOrd="0" destOrd="0" presId="urn:microsoft.com/office/officeart/2005/8/layout/hierarchy1"/>
    <dgm:cxn modelId="{3E0A2198-D0DE-4B37-80E6-E6FBB6F1B31C}" srcId="{6B0AD1BB-F028-4790-964A-C5826992A9D5}" destId="{6B273EC0-C0F7-4F35-B93E-1240CE133B69}" srcOrd="1" destOrd="0" parTransId="{2453924D-BF73-4D3F-877F-44452F1DB6B4}" sibTransId="{DD0FD0EC-AD5A-47F9-89E0-208C7168CF84}"/>
    <dgm:cxn modelId="{96BAF8C6-5B68-445D-A6F7-95DBD8757709}" type="presParOf" srcId="{856D269A-CAFC-473E-8A55-BDBBEEFA0CF7}" destId="{009DEDC1-079C-474C-B5F0-9ADC8EC6CB54}" srcOrd="0" destOrd="0" presId="urn:microsoft.com/office/officeart/2005/8/layout/hierarchy1"/>
    <dgm:cxn modelId="{842D16B2-4F5C-434C-9620-7EAD6EBE6547}" type="presParOf" srcId="{009DEDC1-079C-474C-B5F0-9ADC8EC6CB54}" destId="{E073C693-AC55-4976-AA53-45D8A9F79713}" srcOrd="0" destOrd="0" presId="urn:microsoft.com/office/officeart/2005/8/layout/hierarchy1"/>
    <dgm:cxn modelId="{43E29CF2-79CA-4EB5-A173-0C588C681B57}" type="presParOf" srcId="{E073C693-AC55-4976-AA53-45D8A9F79713}" destId="{106A4155-B1CF-43EA-922E-207D819D03D3}" srcOrd="0" destOrd="0" presId="urn:microsoft.com/office/officeart/2005/8/layout/hierarchy1"/>
    <dgm:cxn modelId="{2690EBBF-9C3C-48E2-B573-C03C660CE036}" type="presParOf" srcId="{E073C693-AC55-4976-AA53-45D8A9F79713}" destId="{A79B2FED-60ED-4CDA-AF88-7061C39A424D}" srcOrd="1" destOrd="0" presId="urn:microsoft.com/office/officeart/2005/8/layout/hierarchy1"/>
    <dgm:cxn modelId="{F13F4B9C-A0A4-4A05-BB83-61F257F6E3F5}" type="presParOf" srcId="{009DEDC1-079C-474C-B5F0-9ADC8EC6CB54}" destId="{34E2018C-5D13-4E73-986F-BA3E3EA8E819}" srcOrd="1" destOrd="0" presId="urn:microsoft.com/office/officeart/2005/8/layout/hierarchy1"/>
    <dgm:cxn modelId="{40F9CA8E-9756-45F8-83CD-DBE616439A55}" type="presParOf" srcId="{856D269A-CAFC-473E-8A55-BDBBEEFA0CF7}" destId="{5A0840DD-4ABB-46B0-9BE0-AF25610FADEB}" srcOrd="1" destOrd="0" presId="urn:microsoft.com/office/officeart/2005/8/layout/hierarchy1"/>
    <dgm:cxn modelId="{5EEF71B2-996E-41FB-9C6C-4E0F446B8D7F}" type="presParOf" srcId="{5A0840DD-4ABB-46B0-9BE0-AF25610FADEB}" destId="{4F93A1F5-03D7-4D6A-BE06-9E544F979311}" srcOrd="0" destOrd="0" presId="urn:microsoft.com/office/officeart/2005/8/layout/hierarchy1"/>
    <dgm:cxn modelId="{C61CE985-C382-4506-BD53-2300BFD57141}" type="presParOf" srcId="{4F93A1F5-03D7-4D6A-BE06-9E544F979311}" destId="{D42D09A7-2B09-4EDF-AA91-EEC77EA0FA5D}" srcOrd="0" destOrd="0" presId="urn:microsoft.com/office/officeart/2005/8/layout/hierarchy1"/>
    <dgm:cxn modelId="{F675C563-2D25-4863-8D4C-97EF09B25AB4}" type="presParOf" srcId="{4F93A1F5-03D7-4D6A-BE06-9E544F979311}" destId="{615D830A-769D-489E-BBFE-59B07707B079}" srcOrd="1" destOrd="0" presId="urn:microsoft.com/office/officeart/2005/8/layout/hierarchy1"/>
    <dgm:cxn modelId="{5C119DAB-3CDE-4368-9111-21317D1B9428}" type="presParOf" srcId="{5A0840DD-4ABB-46B0-9BE0-AF25610FADEB}" destId="{B08D414D-CDE8-4278-92C2-6BD89B4437B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6A4155-B1CF-43EA-922E-207D819D03D3}">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9B2FED-60ED-4CDA-AF88-7061C39A424D}">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tr-TR" sz="2000" kern="1200" dirty="0"/>
            <a:t>Sınıf </a:t>
          </a:r>
          <a:r>
            <a:rPr lang="tr-TR" sz="2000" kern="1200" dirty="0" err="1"/>
            <a:t>JVM'ye</a:t>
          </a:r>
          <a:r>
            <a:rPr lang="tr-TR" sz="2000" kern="1200" dirty="0"/>
            <a:t> yüklendiğinde statik alanların başlatılması gibi, statik başlatıcı blokları da sınıf yüklendiğinde yalnızca bir kez yürütülür. Bu nedenle, herhangi bir oluşturucu çağrılmadan önce, başka bir deyişle sınıfın herhangi bir örneği olmadan önce yürütülmeleri garanti edilir.</a:t>
          </a:r>
          <a:endParaRPr lang="en-US" sz="2000" kern="1200" dirty="0"/>
        </a:p>
      </dsp:txBody>
      <dsp:txXfrm>
        <a:off x="696297" y="538547"/>
        <a:ext cx="4171627" cy="2590157"/>
      </dsp:txXfrm>
    </dsp:sp>
    <dsp:sp modelId="{D42D09A7-2B09-4EDF-AA91-EEC77EA0FA5D}">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5D830A-769D-489E-BBFE-59B07707B079}">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tr-TR" sz="2000" kern="1200"/>
            <a:t>Java'daki statik blok, bir sınıfın statik başlatmaları(initiliaze) için kullanılır. Statik değişkenlerin başlatılmasının bazı mantıklar gerektirdiği bir senaryo düşünün (örneğin, hata işleme veya karmaşık bir diziyi doldurmak için bir for döngüsü). Bu tür senaryolarda, basit atama yetersizdir.</a:t>
          </a:r>
          <a:endParaRPr lang="en-US" sz="2000" kern="1200"/>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445400-D62C-45E9-886B-68C36E8D515B}" type="datetimeFigureOut">
              <a:t>15.09.2022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7BE6D7-1DAA-4CCE-B33F-C287EED02240}" type="slidenum">
              <a:t>‹#›</a:t>
            </a:fld>
            <a:endParaRPr lang="tr-TR"/>
          </a:p>
        </p:txBody>
      </p:sp>
    </p:spTree>
    <p:extLst>
      <p:ext uri="{BB962C8B-B14F-4D97-AF65-F5344CB8AC3E}">
        <p14:creationId xmlns:p14="http://schemas.microsoft.com/office/powerpoint/2010/main" val="4150508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fe7e46e7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fe7e46e7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7e46e7c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7e46e7c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fe7e46e7c5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e7e46e7c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e7e46e7c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e7e46e7c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CA7450-37CB-4CB3-AACC-5120DD859A78}"/>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9106B7E7-7413-4E45-99FF-3AD79724FE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14666E0D-5E2F-466C-8D31-AF4E1F5AABBC}"/>
              </a:ext>
            </a:extLst>
          </p:cNvPr>
          <p:cNvSpPr>
            <a:spLocks noGrp="1"/>
          </p:cNvSpPr>
          <p:nvPr>
            <p:ph type="dt" sz="half" idx="10"/>
          </p:nvPr>
        </p:nvSpPr>
        <p:spPr/>
        <p:txBody>
          <a:bodyPr/>
          <a:lstStyle/>
          <a:p>
            <a:fld id="{B69082C2-CF4E-407A-8557-C8AECAFA901C}" type="datetimeFigureOut">
              <a:rPr lang="tr-TR" smtClean="0"/>
              <a:t>15.09.2022</a:t>
            </a:fld>
            <a:endParaRPr lang="tr-TR"/>
          </a:p>
        </p:txBody>
      </p:sp>
      <p:sp>
        <p:nvSpPr>
          <p:cNvPr id="5" name="Alt Bilgi Yer Tutucusu 4">
            <a:extLst>
              <a:ext uri="{FF2B5EF4-FFF2-40B4-BE49-F238E27FC236}">
                <a16:creationId xmlns:a16="http://schemas.microsoft.com/office/drawing/2014/main" id="{4898D7B2-97D4-470E-A036-99CBEC4E049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E78356E-AA99-43FE-A5F0-EAC4D33E6F16}"/>
              </a:ext>
            </a:extLst>
          </p:cNvPr>
          <p:cNvSpPr>
            <a:spLocks noGrp="1"/>
          </p:cNvSpPr>
          <p:nvPr>
            <p:ph type="sldNum" sz="quarter" idx="12"/>
          </p:nvPr>
        </p:nvSpPr>
        <p:spPr/>
        <p:txBody>
          <a:bodyPr/>
          <a:lstStyle/>
          <a:p>
            <a:fld id="{F9719B87-2642-4917-9F05-FDC0759368F4}" type="slidenum">
              <a:rPr lang="tr-TR" smtClean="0"/>
              <a:t>‹#›</a:t>
            </a:fld>
            <a:endParaRPr lang="tr-TR"/>
          </a:p>
        </p:txBody>
      </p:sp>
    </p:spTree>
    <p:extLst>
      <p:ext uri="{BB962C8B-B14F-4D97-AF65-F5344CB8AC3E}">
        <p14:creationId xmlns:p14="http://schemas.microsoft.com/office/powerpoint/2010/main" val="256465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BE4699-A4D1-4A4E-B091-9687ABD5BBDB}"/>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8B2729E6-1B7E-4D0D-A310-D8C735ACFEB9}"/>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8142BAE-D7A5-4F04-82BF-649F87E4CE3D}"/>
              </a:ext>
            </a:extLst>
          </p:cNvPr>
          <p:cNvSpPr>
            <a:spLocks noGrp="1"/>
          </p:cNvSpPr>
          <p:nvPr>
            <p:ph type="dt" sz="half" idx="10"/>
          </p:nvPr>
        </p:nvSpPr>
        <p:spPr/>
        <p:txBody>
          <a:bodyPr/>
          <a:lstStyle/>
          <a:p>
            <a:fld id="{B69082C2-CF4E-407A-8557-C8AECAFA901C}" type="datetimeFigureOut">
              <a:rPr lang="tr-TR" smtClean="0"/>
              <a:t>15.09.2022</a:t>
            </a:fld>
            <a:endParaRPr lang="tr-TR"/>
          </a:p>
        </p:txBody>
      </p:sp>
      <p:sp>
        <p:nvSpPr>
          <p:cNvPr id="5" name="Alt Bilgi Yer Tutucusu 4">
            <a:extLst>
              <a:ext uri="{FF2B5EF4-FFF2-40B4-BE49-F238E27FC236}">
                <a16:creationId xmlns:a16="http://schemas.microsoft.com/office/drawing/2014/main" id="{AEF19AE0-2FF5-44A8-B037-D1767AA2906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5565833-61C4-429D-B976-59BCBD95119B}"/>
              </a:ext>
            </a:extLst>
          </p:cNvPr>
          <p:cNvSpPr>
            <a:spLocks noGrp="1"/>
          </p:cNvSpPr>
          <p:nvPr>
            <p:ph type="sldNum" sz="quarter" idx="12"/>
          </p:nvPr>
        </p:nvSpPr>
        <p:spPr/>
        <p:txBody>
          <a:bodyPr/>
          <a:lstStyle/>
          <a:p>
            <a:fld id="{F9719B87-2642-4917-9F05-FDC0759368F4}" type="slidenum">
              <a:rPr lang="tr-TR" smtClean="0"/>
              <a:t>‹#›</a:t>
            </a:fld>
            <a:endParaRPr lang="tr-TR"/>
          </a:p>
        </p:txBody>
      </p:sp>
    </p:spTree>
    <p:extLst>
      <p:ext uri="{BB962C8B-B14F-4D97-AF65-F5344CB8AC3E}">
        <p14:creationId xmlns:p14="http://schemas.microsoft.com/office/powerpoint/2010/main" val="2437408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490D13EA-6AE5-4339-A7D9-50FE8360A5C9}"/>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8F8F33B2-35BB-412B-8C2B-6CBE4F1583E9}"/>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013A641-E4D0-4811-A9E3-6F8EAF5B610A}"/>
              </a:ext>
            </a:extLst>
          </p:cNvPr>
          <p:cNvSpPr>
            <a:spLocks noGrp="1"/>
          </p:cNvSpPr>
          <p:nvPr>
            <p:ph type="dt" sz="half" idx="10"/>
          </p:nvPr>
        </p:nvSpPr>
        <p:spPr/>
        <p:txBody>
          <a:bodyPr/>
          <a:lstStyle/>
          <a:p>
            <a:fld id="{B69082C2-CF4E-407A-8557-C8AECAFA901C}" type="datetimeFigureOut">
              <a:rPr lang="tr-TR" smtClean="0"/>
              <a:t>15.09.2022</a:t>
            </a:fld>
            <a:endParaRPr lang="tr-TR"/>
          </a:p>
        </p:txBody>
      </p:sp>
      <p:sp>
        <p:nvSpPr>
          <p:cNvPr id="5" name="Alt Bilgi Yer Tutucusu 4">
            <a:extLst>
              <a:ext uri="{FF2B5EF4-FFF2-40B4-BE49-F238E27FC236}">
                <a16:creationId xmlns:a16="http://schemas.microsoft.com/office/drawing/2014/main" id="{D8464F66-7D5D-45B5-8426-17847534903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9E66A60-55A2-4E54-B41A-1978F487406A}"/>
              </a:ext>
            </a:extLst>
          </p:cNvPr>
          <p:cNvSpPr>
            <a:spLocks noGrp="1"/>
          </p:cNvSpPr>
          <p:nvPr>
            <p:ph type="sldNum" sz="quarter" idx="12"/>
          </p:nvPr>
        </p:nvSpPr>
        <p:spPr/>
        <p:txBody>
          <a:bodyPr/>
          <a:lstStyle/>
          <a:p>
            <a:fld id="{F9719B87-2642-4917-9F05-FDC0759368F4}" type="slidenum">
              <a:rPr lang="tr-TR" smtClean="0"/>
              <a:t>‹#›</a:t>
            </a:fld>
            <a:endParaRPr lang="tr-TR"/>
          </a:p>
        </p:txBody>
      </p:sp>
    </p:spTree>
    <p:extLst>
      <p:ext uri="{BB962C8B-B14F-4D97-AF65-F5344CB8AC3E}">
        <p14:creationId xmlns:p14="http://schemas.microsoft.com/office/powerpoint/2010/main" val="174873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54D611-39C4-48C8-8DFB-2AF8AF49639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8E5B53A-3E6E-4637-A281-B2487C94F983}"/>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B3CD019-4B0A-4718-995B-53832B97F54A}"/>
              </a:ext>
            </a:extLst>
          </p:cNvPr>
          <p:cNvSpPr>
            <a:spLocks noGrp="1"/>
          </p:cNvSpPr>
          <p:nvPr>
            <p:ph type="dt" sz="half" idx="10"/>
          </p:nvPr>
        </p:nvSpPr>
        <p:spPr/>
        <p:txBody>
          <a:bodyPr/>
          <a:lstStyle/>
          <a:p>
            <a:fld id="{B69082C2-CF4E-407A-8557-C8AECAFA901C}" type="datetimeFigureOut">
              <a:rPr lang="tr-TR" smtClean="0"/>
              <a:t>15.09.2022</a:t>
            </a:fld>
            <a:endParaRPr lang="tr-TR"/>
          </a:p>
        </p:txBody>
      </p:sp>
      <p:sp>
        <p:nvSpPr>
          <p:cNvPr id="5" name="Alt Bilgi Yer Tutucusu 4">
            <a:extLst>
              <a:ext uri="{FF2B5EF4-FFF2-40B4-BE49-F238E27FC236}">
                <a16:creationId xmlns:a16="http://schemas.microsoft.com/office/drawing/2014/main" id="{4693D66A-A939-48D0-936E-CE144ED7B16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3D20EDF-94B1-4DC5-99AF-FEC8AB6E2917}"/>
              </a:ext>
            </a:extLst>
          </p:cNvPr>
          <p:cNvSpPr>
            <a:spLocks noGrp="1"/>
          </p:cNvSpPr>
          <p:nvPr>
            <p:ph type="sldNum" sz="quarter" idx="12"/>
          </p:nvPr>
        </p:nvSpPr>
        <p:spPr/>
        <p:txBody>
          <a:bodyPr/>
          <a:lstStyle/>
          <a:p>
            <a:fld id="{F9719B87-2642-4917-9F05-FDC0759368F4}" type="slidenum">
              <a:rPr lang="tr-TR" smtClean="0"/>
              <a:t>‹#›</a:t>
            </a:fld>
            <a:endParaRPr lang="tr-TR"/>
          </a:p>
        </p:txBody>
      </p:sp>
    </p:spTree>
    <p:extLst>
      <p:ext uri="{BB962C8B-B14F-4D97-AF65-F5344CB8AC3E}">
        <p14:creationId xmlns:p14="http://schemas.microsoft.com/office/powerpoint/2010/main" val="13481522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15.09.2022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15.09.2022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15.09.2022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15.09.2022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15.09.2022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15.09.2022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15.09.2022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AB40F1-99B8-4457-89EE-B2AC5FD29E60}"/>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5E03A06A-A40B-4A4B-931B-9AD6BC0236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ECBA87F5-64C5-42A6-B529-80B16FF849F7}"/>
              </a:ext>
            </a:extLst>
          </p:cNvPr>
          <p:cNvSpPr>
            <a:spLocks noGrp="1"/>
          </p:cNvSpPr>
          <p:nvPr>
            <p:ph type="dt" sz="half" idx="10"/>
          </p:nvPr>
        </p:nvSpPr>
        <p:spPr/>
        <p:txBody>
          <a:bodyPr/>
          <a:lstStyle/>
          <a:p>
            <a:fld id="{B69082C2-CF4E-407A-8557-C8AECAFA901C}" type="datetimeFigureOut">
              <a:rPr lang="tr-TR" smtClean="0"/>
              <a:t>15.09.2022</a:t>
            </a:fld>
            <a:endParaRPr lang="tr-TR"/>
          </a:p>
        </p:txBody>
      </p:sp>
      <p:sp>
        <p:nvSpPr>
          <p:cNvPr id="5" name="Alt Bilgi Yer Tutucusu 4">
            <a:extLst>
              <a:ext uri="{FF2B5EF4-FFF2-40B4-BE49-F238E27FC236}">
                <a16:creationId xmlns:a16="http://schemas.microsoft.com/office/drawing/2014/main" id="{EFCADEC4-DA54-448C-BFF1-EEB594EFE0F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8600C71-DB36-4ED9-B965-649718292372}"/>
              </a:ext>
            </a:extLst>
          </p:cNvPr>
          <p:cNvSpPr>
            <a:spLocks noGrp="1"/>
          </p:cNvSpPr>
          <p:nvPr>
            <p:ph type="sldNum" sz="quarter" idx="12"/>
          </p:nvPr>
        </p:nvSpPr>
        <p:spPr/>
        <p:txBody>
          <a:bodyPr/>
          <a:lstStyle/>
          <a:p>
            <a:fld id="{F9719B87-2642-4917-9F05-FDC0759368F4}" type="slidenum">
              <a:rPr lang="tr-TR" smtClean="0"/>
              <a:t>‹#›</a:t>
            </a:fld>
            <a:endParaRPr lang="tr-TR"/>
          </a:p>
        </p:txBody>
      </p:sp>
    </p:spTree>
    <p:extLst>
      <p:ext uri="{BB962C8B-B14F-4D97-AF65-F5344CB8AC3E}">
        <p14:creationId xmlns:p14="http://schemas.microsoft.com/office/powerpoint/2010/main" val="25277857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15.09.2022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15.09.2022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15.09.2022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15.09.2022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301C74-4B0A-07C5-800D-9CB3326C0C16}"/>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9BBD16CB-C703-085F-43E8-DB6BF453B4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C181DAB-417C-D507-590F-84BBB08B60EB}"/>
              </a:ext>
            </a:extLst>
          </p:cNvPr>
          <p:cNvSpPr>
            <a:spLocks noGrp="1"/>
          </p:cNvSpPr>
          <p:nvPr>
            <p:ph type="dt" sz="half" idx="10"/>
          </p:nvPr>
        </p:nvSpPr>
        <p:spPr/>
        <p:txBody>
          <a:bodyPr/>
          <a:lstStyle/>
          <a:p>
            <a:fld id="{556D4ACC-B321-4A64-866F-848312DE2D09}" type="datetimeFigureOut">
              <a:rPr lang="tr-TR" smtClean="0"/>
              <a:t>15.09.2022</a:t>
            </a:fld>
            <a:endParaRPr lang="tr-TR"/>
          </a:p>
        </p:txBody>
      </p:sp>
      <p:sp>
        <p:nvSpPr>
          <p:cNvPr id="5" name="Alt Bilgi Yer Tutucusu 4">
            <a:extLst>
              <a:ext uri="{FF2B5EF4-FFF2-40B4-BE49-F238E27FC236}">
                <a16:creationId xmlns:a16="http://schemas.microsoft.com/office/drawing/2014/main" id="{0CCC46FE-2BE8-AF53-F501-F7703CB769B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A305BC4-A3AE-3755-1F21-725447738C7F}"/>
              </a:ext>
            </a:extLst>
          </p:cNvPr>
          <p:cNvSpPr>
            <a:spLocks noGrp="1"/>
          </p:cNvSpPr>
          <p:nvPr>
            <p:ph type="sldNum" sz="quarter" idx="12"/>
          </p:nvPr>
        </p:nvSpPr>
        <p:spPr/>
        <p:txBody>
          <a:bodyPr/>
          <a:lstStyle/>
          <a:p>
            <a:fld id="{BA4DBCD5-37CC-49E8-8575-593E1073269F}" type="slidenum">
              <a:rPr lang="tr-TR" smtClean="0"/>
              <a:t>‹#›</a:t>
            </a:fld>
            <a:endParaRPr lang="tr-TR"/>
          </a:p>
        </p:txBody>
      </p:sp>
    </p:spTree>
    <p:extLst>
      <p:ext uri="{BB962C8B-B14F-4D97-AF65-F5344CB8AC3E}">
        <p14:creationId xmlns:p14="http://schemas.microsoft.com/office/powerpoint/2010/main" val="14831900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BBE3DB-B981-BCF2-95DD-EAC8BAE5445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79620F2-24CB-4863-90D7-01A673C165ED}"/>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98982D7-C5D3-9AEC-3BFC-6A5025B0757B}"/>
              </a:ext>
            </a:extLst>
          </p:cNvPr>
          <p:cNvSpPr>
            <a:spLocks noGrp="1"/>
          </p:cNvSpPr>
          <p:nvPr>
            <p:ph type="dt" sz="half" idx="10"/>
          </p:nvPr>
        </p:nvSpPr>
        <p:spPr/>
        <p:txBody>
          <a:bodyPr/>
          <a:lstStyle/>
          <a:p>
            <a:fld id="{556D4ACC-B321-4A64-866F-848312DE2D09}" type="datetimeFigureOut">
              <a:rPr lang="tr-TR" smtClean="0"/>
              <a:t>15.09.2022</a:t>
            </a:fld>
            <a:endParaRPr lang="tr-TR"/>
          </a:p>
        </p:txBody>
      </p:sp>
      <p:sp>
        <p:nvSpPr>
          <p:cNvPr id="5" name="Alt Bilgi Yer Tutucusu 4">
            <a:extLst>
              <a:ext uri="{FF2B5EF4-FFF2-40B4-BE49-F238E27FC236}">
                <a16:creationId xmlns:a16="http://schemas.microsoft.com/office/drawing/2014/main" id="{ACEEC2ED-F03D-CBE5-85AC-10D9EB43737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9546D3E-5244-AC53-035D-EF8DE58314B4}"/>
              </a:ext>
            </a:extLst>
          </p:cNvPr>
          <p:cNvSpPr>
            <a:spLocks noGrp="1"/>
          </p:cNvSpPr>
          <p:nvPr>
            <p:ph type="sldNum" sz="quarter" idx="12"/>
          </p:nvPr>
        </p:nvSpPr>
        <p:spPr/>
        <p:txBody>
          <a:bodyPr/>
          <a:lstStyle/>
          <a:p>
            <a:fld id="{BA4DBCD5-37CC-49E8-8575-593E1073269F}" type="slidenum">
              <a:rPr lang="tr-TR" smtClean="0"/>
              <a:t>‹#›</a:t>
            </a:fld>
            <a:endParaRPr lang="tr-TR"/>
          </a:p>
        </p:txBody>
      </p:sp>
    </p:spTree>
    <p:extLst>
      <p:ext uri="{BB962C8B-B14F-4D97-AF65-F5344CB8AC3E}">
        <p14:creationId xmlns:p14="http://schemas.microsoft.com/office/powerpoint/2010/main" val="14512515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49F467-0800-8DA1-588D-324D16DF8544}"/>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E0B8A27E-A009-52F6-880B-BE764B10D0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7FE14503-50D9-87F9-2C39-6344BE40B922}"/>
              </a:ext>
            </a:extLst>
          </p:cNvPr>
          <p:cNvSpPr>
            <a:spLocks noGrp="1"/>
          </p:cNvSpPr>
          <p:nvPr>
            <p:ph type="dt" sz="half" idx="10"/>
          </p:nvPr>
        </p:nvSpPr>
        <p:spPr/>
        <p:txBody>
          <a:bodyPr/>
          <a:lstStyle/>
          <a:p>
            <a:fld id="{556D4ACC-B321-4A64-866F-848312DE2D09}" type="datetimeFigureOut">
              <a:rPr lang="tr-TR" smtClean="0"/>
              <a:t>15.09.2022</a:t>
            </a:fld>
            <a:endParaRPr lang="tr-TR"/>
          </a:p>
        </p:txBody>
      </p:sp>
      <p:sp>
        <p:nvSpPr>
          <p:cNvPr id="5" name="Alt Bilgi Yer Tutucusu 4">
            <a:extLst>
              <a:ext uri="{FF2B5EF4-FFF2-40B4-BE49-F238E27FC236}">
                <a16:creationId xmlns:a16="http://schemas.microsoft.com/office/drawing/2014/main" id="{4115B579-91EE-0ED4-86D6-2B53F81F2C0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D80A601-B905-46FC-DA45-A3B55F74C1F8}"/>
              </a:ext>
            </a:extLst>
          </p:cNvPr>
          <p:cNvSpPr>
            <a:spLocks noGrp="1"/>
          </p:cNvSpPr>
          <p:nvPr>
            <p:ph type="sldNum" sz="quarter" idx="12"/>
          </p:nvPr>
        </p:nvSpPr>
        <p:spPr/>
        <p:txBody>
          <a:bodyPr/>
          <a:lstStyle/>
          <a:p>
            <a:fld id="{BA4DBCD5-37CC-49E8-8575-593E1073269F}" type="slidenum">
              <a:rPr lang="tr-TR" smtClean="0"/>
              <a:t>‹#›</a:t>
            </a:fld>
            <a:endParaRPr lang="tr-TR"/>
          </a:p>
        </p:txBody>
      </p:sp>
    </p:spTree>
    <p:extLst>
      <p:ext uri="{BB962C8B-B14F-4D97-AF65-F5344CB8AC3E}">
        <p14:creationId xmlns:p14="http://schemas.microsoft.com/office/powerpoint/2010/main" val="33822873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FF05D8-B09B-70E6-71C5-B82BF7B62DC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5C246A8-4605-ECDD-1BF6-928E87C95514}"/>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F30D130D-B92A-EF03-9C04-B41E1F0FB6AE}"/>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943C210C-FC03-7CF2-A2CB-E0103033A092}"/>
              </a:ext>
            </a:extLst>
          </p:cNvPr>
          <p:cNvSpPr>
            <a:spLocks noGrp="1"/>
          </p:cNvSpPr>
          <p:nvPr>
            <p:ph type="dt" sz="half" idx="10"/>
          </p:nvPr>
        </p:nvSpPr>
        <p:spPr/>
        <p:txBody>
          <a:bodyPr/>
          <a:lstStyle/>
          <a:p>
            <a:fld id="{556D4ACC-B321-4A64-866F-848312DE2D09}" type="datetimeFigureOut">
              <a:rPr lang="tr-TR" smtClean="0"/>
              <a:t>15.09.2022</a:t>
            </a:fld>
            <a:endParaRPr lang="tr-TR"/>
          </a:p>
        </p:txBody>
      </p:sp>
      <p:sp>
        <p:nvSpPr>
          <p:cNvPr id="6" name="Alt Bilgi Yer Tutucusu 5">
            <a:extLst>
              <a:ext uri="{FF2B5EF4-FFF2-40B4-BE49-F238E27FC236}">
                <a16:creationId xmlns:a16="http://schemas.microsoft.com/office/drawing/2014/main" id="{37AA1C56-C5E4-1CB0-1CCE-17E60C544A8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BE4D3C8-F83E-93C7-552C-AE913E8A6358}"/>
              </a:ext>
            </a:extLst>
          </p:cNvPr>
          <p:cNvSpPr>
            <a:spLocks noGrp="1"/>
          </p:cNvSpPr>
          <p:nvPr>
            <p:ph type="sldNum" sz="quarter" idx="12"/>
          </p:nvPr>
        </p:nvSpPr>
        <p:spPr/>
        <p:txBody>
          <a:bodyPr/>
          <a:lstStyle/>
          <a:p>
            <a:fld id="{BA4DBCD5-37CC-49E8-8575-593E1073269F}" type="slidenum">
              <a:rPr lang="tr-TR" smtClean="0"/>
              <a:t>‹#›</a:t>
            </a:fld>
            <a:endParaRPr lang="tr-TR"/>
          </a:p>
        </p:txBody>
      </p:sp>
    </p:spTree>
    <p:extLst>
      <p:ext uri="{BB962C8B-B14F-4D97-AF65-F5344CB8AC3E}">
        <p14:creationId xmlns:p14="http://schemas.microsoft.com/office/powerpoint/2010/main" val="40763906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AF42A7-715E-CF23-6CD5-641202AB472A}"/>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736BD04-7E5A-BEFC-5516-0C68780392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08CDAEC8-8DFB-0214-8B77-C9BD8890D796}"/>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5841E572-471D-DC8E-EDA0-9E2EE64C52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BD54508B-A1D7-297A-750E-8C7678D162BB}"/>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13AB06CD-050A-1AE7-836F-4A9071A470E9}"/>
              </a:ext>
            </a:extLst>
          </p:cNvPr>
          <p:cNvSpPr>
            <a:spLocks noGrp="1"/>
          </p:cNvSpPr>
          <p:nvPr>
            <p:ph type="dt" sz="half" idx="10"/>
          </p:nvPr>
        </p:nvSpPr>
        <p:spPr/>
        <p:txBody>
          <a:bodyPr/>
          <a:lstStyle/>
          <a:p>
            <a:fld id="{556D4ACC-B321-4A64-866F-848312DE2D09}" type="datetimeFigureOut">
              <a:rPr lang="tr-TR" smtClean="0"/>
              <a:t>15.09.2022</a:t>
            </a:fld>
            <a:endParaRPr lang="tr-TR"/>
          </a:p>
        </p:txBody>
      </p:sp>
      <p:sp>
        <p:nvSpPr>
          <p:cNvPr id="8" name="Alt Bilgi Yer Tutucusu 7">
            <a:extLst>
              <a:ext uri="{FF2B5EF4-FFF2-40B4-BE49-F238E27FC236}">
                <a16:creationId xmlns:a16="http://schemas.microsoft.com/office/drawing/2014/main" id="{6EC3D7B9-9187-16E7-0877-A34F4C7DECD5}"/>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0B464335-93C2-25F4-ADBE-573BE6557071}"/>
              </a:ext>
            </a:extLst>
          </p:cNvPr>
          <p:cNvSpPr>
            <a:spLocks noGrp="1"/>
          </p:cNvSpPr>
          <p:nvPr>
            <p:ph type="sldNum" sz="quarter" idx="12"/>
          </p:nvPr>
        </p:nvSpPr>
        <p:spPr/>
        <p:txBody>
          <a:bodyPr/>
          <a:lstStyle/>
          <a:p>
            <a:fld id="{BA4DBCD5-37CC-49E8-8575-593E1073269F}" type="slidenum">
              <a:rPr lang="tr-TR" smtClean="0"/>
              <a:t>‹#›</a:t>
            </a:fld>
            <a:endParaRPr lang="tr-TR"/>
          </a:p>
        </p:txBody>
      </p:sp>
    </p:spTree>
    <p:extLst>
      <p:ext uri="{BB962C8B-B14F-4D97-AF65-F5344CB8AC3E}">
        <p14:creationId xmlns:p14="http://schemas.microsoft.com/office/powerpoint/2010/main" val="29122550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ECCF37-82C6-4AA0-12D7-313524CE0814}"/>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6EEA1BD4-2ABA-E17F-CBF0-FCFB2F7C8E85}"/>
              </a:ext>
            </a:extLst>
          </p:cNvPr>
          <p:cNvSpPr>
            <a:spLocks noGrp="1"/>
          </p:cNvSpPr>
          <p:nvPr>
            <p:ph type="dt" sz="half" idx="10"/>
          </p:nvPr>
        </p:nvSpPr>
        <p:spPr/>
        <p:txBody>
          <a:bodyPr/>
          <a:lstStyle/>
          <a:p>
            <a:fld id="{556D4ACC-B321-4A64-866F-848312DE2D09}" type="datetimeFigureOut">
              <a:rPr lang="tr-TR" smtClean="0"/>
              <a:t>15.09.2022</a:t>
            </a:fld>
            <a:endParaRPr lang="tr-TR"/>
          </a:p>
        </p:txBody>
      </p:sp>
      <p:sp>
        <p:nvSpPr>
          <p:cNvPr id="4" name="Alt Bilgi Yer Tutucusu 3">
            <a:extLst>
              <a:ext uri="{FF2B5EF4-FFF2-40B4-BE49-F238E27FC236}">
                <a16:creationId xmlns:a16="http://schemas.microsoft.com/office/drawing/2014/main" id="{BE6CB92E-4104-CBC2-4B10-07F9E953DF66}"/>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BA5A4732-8265-A6DA-7F9E-2E64188CBCF0}"/>
              </a:ext>
            </a:extLst>
          </p:cNvPr>
          <p:cNvSpPr>
            <a:spLocks noGrp="1"/>
          </p:cNvSpPr>
          <p:nvPr>
            <p:ph type="sldNum" sz="quarter" idx="12"/>
          </p:nvPr>
        </p:nvSpPr>
        <p:spPr/>
        <p:txBody>
          <a:bodyPr/>
          <a:lstStyle/>
          <a:p>
            <a:fld id="{BA4DBCD5-37CC-49E8-8575-593E1073269F}" type="slidenum">
              <a:rPr lang="tr-TR" smtClean="0"/>
              <a:t>‹#›</a:t>
            </a:fld>
            <a:endParaRPr lang="tr-TR"/>
          </a:p>
        </p:txBody>
      </p:sp>
    </p:spTree>
    <p:extLst>
      <p:ext uri="{BB962C8B-B14F-4D97-AF65-F5344CB8AC3E}">
        <p14:creationId xmlns:p14="http://schemas.microsoft.com/office/powerpoint/2010/main" val="2400060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9954A5-5E44-41C9-91CC-287B1187C61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5722F48-DB42-4288-A255-A593CFCF06E1}"/>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49CE4CA3-2C39-4E75-81CD-CFFC0B044F3C}"/>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C3EEC2B3-6A21-483E-BD77-1537A5105579}"/>
              </a:ext>
            </a:extLst>
          </p:cNvPr>
          <p:cNvSpPr>
            <a:spLocks noGrp="1"/>
          </p:cNvSpPr>
          <p:nvPr>
            <p:ph type="dt" sz="half" idx="10"/>
          </p:nvPr>
        </p:nvSpPr>
        <p:spPr/>
        <p:txBody>
          <a:bodyPr/>
          <a:lstStyle/>
          <a:p>
            <a:fld id="{B69082C2-CF4E-407A-8557-C8AECAFA901C}" type="datetimeFigureOut">
              <a:rPr lang="tr-TR" smtClean="0"/>
              <a:t>15.09.2022</a:t>
            </a:fld>
            <a:endParaRPr lang="tr-TR"/>
          </a:p>
        </p:txBody>
      </p:sp>
      <p:sp>
        <p:nvSpPr>
          <p:cNvPr id="6" name="Alt Bilgi Yer Tutucusu 5">
            <a:extLst>
              <a:ext uri="{FF2B5EF4-FFF2-40B4-BE49-F238E27FC236}">
                <a16:creationId xmlns:a16="http://schemas.microsoft.com/office/drawing/2014/main" id="{C1E525E7-457E-4117-91BB-930ECF49E5B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53B8043-BDAE-4E07-A4B2-3516394F46BD}"/>
              </a:ext>
            </a:extLst>
          </p:cNvPr>
          <p:cNvSpPr>
            <a:spLocks noGrp="1"/>
          </p:cNvSpPr>
          <p:nvPr>
            <p:ph type="sldNum" sz="quarter" idx="12"/>
          </p:nvPr>
        </p:nvSpPr>
        <p:spPr/>
        <p:txBody>
          <a:bodyPr/>
          <a:lstStyle/>
          <a:p>
            <a:fld id="{F9719B87-2642-4917-9F05-FDC0759368F4}" type="slidenum">
              <a:rPr lang="tr-TR" smtClean="0"/>
              <a:t>‹#›</a:t>
            </a:fld>
            <a:endParaRPr lang="tr-TR"/>
          </a:p>
        </p:txBody>
      </p:sp>
    </p:spTree>
    <p:extLst>
      <p:ext uri="{BB962C8B-B14F-4D97-AF65-F5344CB8AC3E}">
        <p14:creationId xmlns:p14="http://schemas.microsoft.com/office/powerpoint/2010/main" val="359297378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23F8ACEF-A6E6-59B7-2E92-94D72F346A5A}"/>
              </a:ext>
            </a:extLst>
          </p:cNvPr>
          <p:cNvSpPr>
            <a:spLocks noGrp="1"/>
          </p:cNvSpPr>
          <p:nvPr>
            <p:ph type="dt" sz="half" idx="10"/>
          </p:nvPr>
        </p:nvSpPr>
        <p:spPr/>
        <p:txBody>
          <a:bodyPr/>
          <a:lstStyle/>
          <a:p>
            <a:fld id="{556D4ACC-B321-4A64-866F-848312DE2D09}" type="datetimeFigureOut">
              <a:rPr lang="tr-TR" smtClean="0"/>
              <a:t>15.09.2022</a:t>
            </a:fld>
            <a:endParaRPr lang="tr-TR"/>
          </a:p>
        </p:txBody>
      </p:sp>
      <p:sp>
        <p:nvSpPr>
          <p:cNvPr id="3" name="Alt Bilgi Yer Tutucusu 2">
            <a:extLst>
              <a:ext uri="{FF2B5EF4-FFF2-40B4-BE49-F238E27FC236}">
                <a16:creationId xmlns:a16="http://schemas.microsoft.com/office/drawing/2014/main" id="{F40D3FB1-F128-7108-569A-F331B8815F52}"/>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3EA9D945-C00F-D0C7-1ADD-99D38C174554}"/>
              </a:ext>
            </a:extLst>
          </p:cNvPr>
          <p:cNvSpPr>
            <a:spLocks noGrp="1"/>
          </p:cNvSpPr>
          <p:nvPr>
            <p:ph type="sldNum" sz="quarter" idx="12"/>
          </p:nvPr>
        </p:nvSpPr>
        <p:spPr/>
        <p:txBody>
          <a:bodyPr/>
          <a:lstStyle/>
          <a:p>
            <a:fld id="{BA4DBCD5-37CC-49E8-8575-593E1073269F}" type="slidenum">
              <a:rPr lang="tr-TR" smtClean="0"/>
              <a:t>‹#›</a:t>
            </a:fld>
            <a:endParaRPr lang="tr-TR"/>
          </a:p>
        </p:txBody>
      </p:sp>
    </p:spTree>
    <p:extLst>
      <p:ext uri="{BB962C8B-B14F-4D97-AF65-F5344CB8AC3E}">
        <p14:creationId xmlns:p14="http://schemas.microsoft.com/office/powerpoint/2010/main" val="242058182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0D6F2A-9032-00B2-F894-65748C99E69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AAF4748E-57EA-6181-05E8-3D04DA5165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FACF060-8CA2-1CBD-CCF0-1DF94B11C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20DF84F-2D4A-082B-D792-0F07BF22933C}"/>
              </a:ext>
            </a:extLst>
          </p:cNvPr>
          <p:cNvSpPr>
            <a:spLocks noGrp="1"/>
          </p:cNvSpPr>
          <p:nvPr>
            <p:ph type="dt" sz="half" idx="10"/>
          </p:nvPr>
        </p:nvSpPr>
        <p:spPr/>
        <p:txBody>
          <a:bodyPr/>
          <a:lstStyle/>
          <a:p>
            <a:fld id="{556D4ACC-B321-4A64-866F-848312DE2D09}" type="datetimeFigureOut">
              <a:rPr lang="tr-TR" smtClean="0"/>
              <a:t>15.09.2022</a:t>
            </a:fld>
            <a:endParaRPr lang="tr-TR"/>
          </a:p>
        </p:txBody>
      </p:sp>
      <p:sp>
        <p:nvSpPr>
          <p:cNvPr id="6" name="Alt Bilgi Yer Tutucusu 5">
            <a:extLst>
              <a:ext uri="{FF2B5EF4-FFF2-40B4-BE49-F238E27FC236}">
                <a16:creationId xmlns:a16="http://schemas.microsoft.com/office/drawing/2014/main" id="{AAD182F8-56A5-2A6A-AE4B-857CFB2F066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6986471-421F-D540-E1DB-F4796AD6BDF3}"/>
              </a:ext>
            </a:extLst>
          </p:cNvPr>
          <p:cNvSpPr>
            <a:spLocks noGrp="1"/>
          </p:cNvSpPr>
          <p:nvPr>
            <p:ph type="sldNum" sz="quarter" idx="12"/>
          </p:nvPr>
        </p:nvSpPr>
        <p:spPr/>
        <p:txBody>
          <a:bodyPr/>
          <a:lstStyle/>
          <a:p>
            <a:fld id="{BA4DBCD5-37CC-49E8-8575-593E1073269F}" type="slidenum">
              <a:rPr lang="tr-TR" smtClean="0"/>
              <a:t>‹#›</a:t>
            </a:fld>
            <a:endParaRPr lang="tr-TR"/>
          </a:p>
        </p:txBody>
      </p:sp>
    </p:spTree>
    <p:extLst>
      <p:ext uri="{BB962C8B-B14F-4D97-AF65-F5344CB8AC3E}">
        <p14:creationId xmlns:p14="http://schemas.microsoft.com/office/powerpoint/2010/main" val="3295863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5A6E34-BD33-6E83-2A3E-1FEC15397CD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9D34CB92-9F12-BE8F-39F7-6C4959BB16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42F08531-72D9-0313-3805-C8CAF1AAFD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25812E4-B8F5-7F4A-3D83-56773D132D08}"/>
              </a:ext>
            </a:extLst>
          </p:cNvPr>
          <p:cNvSpPr>
            <a:spLocks noGrp="1"/>
          </p:cNvSpPr>
          <p:nvPr>
            <p:ph type="dt" sz="half" idx="10"/>
          </p:nvPr>
        </p:nvSpPr>
        <p:spPr/>
        <p:txBody>
          <a:bodyPr/>
          <a:lstStyle/>
          <a:p>
            <a:fld id="{556D4ACC-B321-4A64-866F-848312DE2D09}" type="datetimeFigureOut">
              <a:rPr lang="tr-TR" smtClean="0"/>
              <a:t>15.09.2022</a:t>
            </a:fld>
            <a:endParaRPr lang="tr-TR"/>
          </a:p>
        </p:txBody>
      </p:sp>
      <p:sp>
        <p:nvSpPr>
          <p:cNvPr id="6" name="Alt Bilgi Yer Tutucusu 5">
            <a:extLst>
              <a:ext uri="{FF2B5EF4-FFF2-40B4-BE49-F238E27FC236}">
                <a16:creationId xmlns:a16="http://schemas.microsoft.com/office/drawing/2014/main" id="{D48C6866-5C93-E669-86FD-16BFF9145EE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C0C0CBD-353B-DBC6-D8C6-B21B79474F76}"/>
              </a:ext>
            </a:extLst>
          </p:cNvPr>
          <p:cNvSpPr>
            <a:spLocks noGrp="1"/>
          </p:cNvSpPr>
          <p:nvPr>
            <p:ph type="sldNum" sz="quarter" idx="12"/>
          </p:nvPr>
        </p:nvSpPr>
        <p:spPr/>
        <p:txBody>
          <a:bodyPr/>
          <a:lstStyle/>
          <a:p>
            <a:fld id="{BA4DBCD5-37CC-49E8-8575-593E1073269F}" type="slidenum">
              <a:rPr lang="tr-TR" smtClean="0"/>
              <a:t>‹#›</a:t>
            </a:fld>
            <a:endParaRPr lang="tr-TR"/>
          </a:p>
        </p:txBody>
      </p:sp>
    </p:spTree>
    <p:extLst>
      <p:ext uri="{BB962C8B-B14F-4D97-AF65-F5344CB8AC3E}">
        <p14:creationId xmlns:p14="http://schemas.microsoft.com/office/powerpoint/2010/main" val="10878580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776253-51B2-7FC1-AFFC-2F60360A793F}"/>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6B54D71D-DC42-6087-6AF0-0EA77B2DB35C}"/>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E0F86F1-B05C-3F7E-2AF8-2A4CB9E7CA62}"/>
              </a:ext>
            </a:extLst>
          </p:cNvPr>
          <p:cNvSpPr>
            <a:spLocks noGrp="1"/>
          </p:cNvSpPr>
          <p:nvPr>
            <p:ph type="dt" sz="half" idx="10"/>
          </p:nvPr>
        </p:nvSpPr>
        <p:spPr/>
        <p:txBody>
          <a:bodyPr/>
          <a:lstStyle/>
          <a:p>
            <a:fld id="{556D4ACC-B321-4A64-866F-848312DE2D09}" type="datetimeFigureOut">
              <a:rPr lang="tr-TR" smtClean="0"/>
              <a:t>15.09.2022</a:t>
            </a:fld>
            <a:endParaRPr lang="tr-TR"/>
          </a:p>
        </p:txBody>
      </p:sp>
      <p:sp>
        <p:nvSpPr>
          <p:cNvPr id="5" name="Alt Bilgi Yer Tutucusu 4">
            <a:extLst>
              <a:ext uri="{FF2B5EF4-FFF2-40B4-BE49-F238E27FC236}">
                <a16:creationId xmlns:a16="http://schemas.microsoft.com/office/drawing/2014/main" id="{6EBC7719-2207-57A4-DBCD-CE9C2E63535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C3C2D6C-FCB0-7A4A-5F38-EAC5D2AF48C9}"/>
              </a:ext>
            </a:extLst>
          </p:cNvPr>
          <p:cNvSpPr>
            <a:spLocks noGrp="1"/>
          </p:cNvSpPr>
          <p:nvPr>
            <p:ph type="sldNum" sz="quarter" idx="12"/>
          </p:nvPr>
        </p:nvSpPr>
        <p:spPr/>
        <p:txBody>
          <a:bodyPr/>
          <a:lstStyle/>
          <a:p>
            <a:fld id="{BA4DBCD5-37CC-49E8-8575-593E1073269F}" type="slidenum">
              <a:rPr lang="tr-TR" smtClean="0"/>
              <a:t>‹#›</a:t>
            </a:fld>
            <a:endParaRPr lang="tr-TR"/>
          </a:p>
        </p:txBody>
      </p:sp>
    </p:spTree>
    <p:extLst>
      <p:ext uri="{BB962C8B-B14F-4D97-AF65-F5344CB8AC3E}">
        <p14:creationId xmlns:p14="http://schemas.microsoft.com/office/powerpoint/2010/main" val="10498886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55A2A847-ABF8-18C7-110B-53CD14801F3D}"/>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7FE45C49-BCEB-71E5-4E57-2B670F2BE310}"/>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8DBDC6F-E9FF-DB94-EC54-EB57564726ED}"/>
              </a:ext>
            </a:extLst>
          </p:cNvPr>
          <p:cNvSpPr>
            <a:spLocks noGrp="1"/>
          </p:cNvSpPr>
          <p:nvPr>
            <p:ph type="dt" sz="half" idx="10"/>
          </p:nvPr>
        </p:nvSpPr>
        <p:spPr/>
        <p:txBody>
          <a:bodyPr/>
          <a:lstStyle/>
          <a:p>
            <a:fld id="{556D4ACC-B321-4A64-866F-848312DE2D09}" type="datetimeFigureOut">
              <a:rPr lang="tr-TR" smtClean="0"/>
              <a:t>15.09.2022</a:t>
            </a:fld>
            <a:endParaRPr lang="tr-TR"/>
          </a:p>
        </p:txBody>
      </p:sp>
      <p:sp>
        <p:nvSpPr>
          <p:cNvPr id="5" name="Alt Bilgi Yer Tutucusu 4">
            <a:extLst>
              <a:ext uri="{FF2B5EF4-FFF2-40B4-BE49-F238E27FC236}">
                <a16:creationId xmlns:a16="http://schemas.microsoft.com/office/drawing/2014/main" id="{FD8CFB5F-2748-61EF-6A28-9209B564E8F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1C539F8-9DED-4BDE-9A5E-AD1397047DC3}"/>
              </a:ext>
            </a:extLst>
          </p:cNvPr>
          <p:cNvSpPr>
            <a:spLocks noGrp="1"/>
          </p:cNvSpPr>
          <p:nvPr>
            <p:ph type="sldNum" sz="quarter" idx="12"/>
          </p:nvPr>
        </p:nvSpPr>
        <p:spPr/>
        <p:txBody>
          <a:bodyPr/>
          <a:lstStyle/>
          <a:p>
            <a:fld id="{BA4DBCD5-37CC-49E8-8575-593E1073269F}" type="slidenum">
              <a:rPr lang="tr-TR" smtClean="0"/>
              <a:t>‹#›</a:t>
            </a:fld>
            <a:endParaRPr lang="tr-TR"/>
          </a:p>
        </p:txBody>
      </p:sp>
    </p:spTree>
    <p:extLst>
      <p:ext uri="{BB962C8B-B14F-4D97-AF65-F5344CB8AC3E}">
        <p14:creationId xmlns:p14="http://schemas.microsoft.com/office/powerpoint/2010/main" val="30317085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A7A8D1-7FB7-0C13-E8B3-B2BD64477F85}"/>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EBA52600-91CC-4A0E-80D6-519A332BA8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7D3D3436-11BB-C955-80F4-02F8A7BEA8D3}"/>
              </a:ext>
            </a:extLst>
          </p:cNvPr>
          <p:cNvSpPr>
            <a:spLocks noGrp="1"/>
          </p:cNvSpPr>
          <p:nvPr>
            <p:ph type="dt" sz="half" idx="10"/>
          </p:nvPr>
        </p:nvSpPr>
        <p:spPr/>
        <p:txBody>
          <a:bodyPr/>
          <a:lstStyle/>
          <a:p>
            <a:fld id="{D21589CA-1B6E-4FC2-A6CC-DFFEA6571709}" type="datetimeFigureOut">
              <a:rPr lang="tr-TR" smtClean="0"/>
              <a:t>15.09.2022</a:t>
            </a:fld>
            <a:endParaRPr lang="tr-TR"/>
          </a:p>
        </p:txBody>
      </p:sp>
      <p:sp>
        <p:nvSpPr>
          <p:cNvPr id="5" name="Alt Bilgi Yer Tutucusu 4">
            <a:extLst>
              <a:ext uri="{FF2B5EF4-FFF2-40B4-BE49-F238E27FC236}">
                <a16:creationId xmlns:a16="http://schemas.microsoft.com/office/drawing/2014/main" id="{F628A847-E8CD-EB29-37B4-687E1AC44A4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19A7304-686D-5406-4CFF-8962229E3831}"/>
              </a:ext>
            </a:extLst>
          </p:cNvPr>
          <p:cNvSpPr>
            <a:spLocks noGrp="1"/>
          </p:cNvSpPr>
          <p:nvPr>
            <p:ph type="sldNum" sz="quarter" idx="12"/>
          </p:nvPr>
        </p:nvSpPr>
        <p:spPr/>
        <p:txBody>
          <a:bodyPr/>
          <a:lstStyle/>
          <a:p>
            <a:fld id="{CFC834F3-09D2-4AA3-B313-C06CE382B22A}" type="slidenum">
              <a:rPr lang="tr-TR" smtClean="0"/>
              <a:t>‹#›</a:t>
            </a:fld>
            <a:endParaRPr lang="tr-TR"/>
          </a:p>
        </p:txBody>
      </p:sp>
    </p:spTree>
    <p:extLst>
      <p:ext uri="{BB962C8B-B14F-4D97-AF65-F5344CB8AC3E}">
        <p14:creationId xmlns:p14="http://schemas.microsoft.com/office/powerpoint/2010/main" val="3272888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9EDDA6-4C66-8CCC-2908-76098890A8F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A121C8B-67A1-0DF5-CFEE-87B7F04F69BC}"/>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BBB2AA8-22AD-387A-DEFF-8FBF42875016}"/>
              </a:ext>
            </a:extLst>
          </p:cNvPr>
          <p:cNvSpPr>
            <a:spLocks noGrp="1"/>
          </p:cNvSpPr>
          <p:nvPr>
            <p:ph type="dt" sz="half" idx="10"/>
          </p:nvPr>
        </p:nvSpPr>
        <p:spPr/>
        <p:txBody>
          <a:bodyPr/>
          <a:lstStyle/>
          <a:p>
            <a:fld id="{D21589CA-1B6E-4FC2-A6CC-DFFEA6571709}" type="datetimeFigureOut">
              <a:rPr lang="tr-TR" smtClean="0"/>
              <a:t>15.09.2022</a:t>
            </a:fld>
            <a:endParaRPr lang="tr-TR"/>
          </a:p>
        </p:txBody>
      </p:sp>
      <p:sp>
        <p:nvSpPr>
          <p:cNvPr id="5" name="Alt Bilgi Yer Tutucusu 4">
            <a:extLst>
              <a:ext uri="{FF2B5EF4-FFF2-40B4-BE49-F238E27FC236}">
                <a16:creationId xmlns:a16="http://schemas.microsoft.com/office/drawing/2014/main" id="{2C3980D9-D37D-C4D6-3B2B-F9F05D12731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F53198B-1D03-92B3-4684-BA205C0BC433}"/>
              </a:ext>
            </a:extLst>
          </p:cNvPr>
          <p:cNvSpPr>
            <a:spLocks noGrp="1"/>
          </p:cNvSpPr>
          <p:nvPr>
            <p:ph type="sldNum" sz="quarter" idx="12"/>
          </p:nvPr>
        </p:nvSpPr>
        <p:spPr/>
        <p:txBody>
          <a:bodyPr/>
          <a:lstStyle/>
          <a:p>
            <a:fld id="{CFC834F3-09D2-4AA3-B313-C06CE382B22A}" type="slidenum">
              <a:rPr lang="tr-TR" smtClean="0"/>
              <a:t>‹#›</a:t>
            </a:fld>
            <a:endParaRPr lang="tr-TR"/>
          </a:p>
        </p:txBody>
      </p:sp>
    </p:spTree>
    <p:extLst>
      <p:ext uri="{BB962C8B-B14F-4D97-AF65-F5344CB8AC3E}">
        <p14:creationId xmlns:p14="http://schemas.microsoft.com/office/powerpoint/2010/main" val="420773019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E87038-93A7-44E6-8CC5-F8BA2339EE1C}"/>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1E2ABAE4-C471-5E29-AB7A-56D339653C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0C7E0C08-2814-403F-D492-8948E233A330}"/>
              </a:ext>
            </a:extLst>
          </p:cNvPr>
          <p:cNvSpPr>
            <a:spLocks noGrp="1"/>
          </p:cNvSpPr>
          <p:nvPr>
            <p:ph type="dt" sz="half" idx="10"/>
          </p:nvPr>
        </p:nvSpPr>
        <p:spPr/>
        <p:txBody>
          <a:bodyPr/>
          <a:lstStyle/>
          <a:p>
            <a:fld id="{D21589CA-1B6E-4FC2-A6CC-DFFEA6571709}" type="datetimeFigureOut">
              <a:rPr lang="tr-TR" smtClean="0"/>
              <a:t>15.09.2022</a:t>
            </a:fld>
            <a:endParaRPr lang="tr-TR"/>
          </a:p>
        </p:txBody>
      </p:sp>
      <p:sp>
        <p:nvSpPr>
          <p:cNvPr id="5" name="Alt Bilgi Yer Tutucusu 4">
            <a:extLst>
              <a:ext uri="{FF2B5EF4-FFF2-40B4-BE49-F238E27FC236}">
                <a16:creationId xmlns:a16="http://schemas.microsoft.com/office/drawing/2014/main" id="{8DBACEDF-ACA7-451D-B38F-58EF23B6DC8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6AB07D1-BAF5-E660-3F5A-C49F0D9B48EE}"/>
              </a:ext>
            </a:extLst>
          </p:cNvPr>
          <p:cNvSpPr>
            <a:spLocks noGrp="1"/>
          </p:cNvSpPr>
          <p:nvPr>
            <p:ph type="sldNum" sz="quarter" idx="12"/>
          </p:nvPr>
        </p:nvSpPr>
        <p:spPr/>
        <p:txBody>
          <a:bodyPr/>
          <a:lstStyle/>
          <a:p>
            <a:fld id="{CFC834F3-09D2-4AA3-B313-C06CE382B22A}" type="slidenum">
              <a:rPr lang="tr-TR" smtClean="0"/>
              <a:t>‹#›</a:t>
            </a:fld>
            <a:endParaRPr lang="tr-TR"/>
          </a:p>
        </p:txBody>
      </p:sp>
    </p:spTree>
    <p:extLst>
      <p:ext uri="{BB962C8B-B14F-4D97-AF65-F5344CB8AC3E}">
        <p14:creationId xmlns:p14="http://schemas.microsoft.com/office/powerpoint/2010/main" val="46988795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733184-7D02-59DE-BC0C-6EFB2EB1890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63CE46C-EE47-C6E3-A1B3-B17304103500}"/>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70092989-CB77-0FB3-097D-17F347D00F63}"/>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0BE5413-FB1B-7145-1E93-8D5E023E3077}"/>
              </a:ext>
            </a:extLst>
          </p:cNvPr>
          <p:cNvSpPr>
            <a:spLocks noGrp="1"/>
          </p:cNvSpPr>
          <p:nvPr>
            <p:ph type="dt" sz="half" idx="10"/>
          </p:nvPr>
        </p:nvSpPr>
        <p:spPr/>
        <p:txBody>
          <a:bodyPr/>
          <a:lstStyle/>
          <a:p>
            <a:fld id="{D21589CA-1B6E-4FC2-A6CC-DFFEA6571709}" type="datetimeFigureOut">
              <a:rPr lang="tr-TR" smtClean="0"/>
              <a:t>15.09.2022</a:t>
            </a:fld>
            <a:endParaRPr lang="tr-TR"/>
          </a:p>
        </p:txBody>
      </p:sp>
      <p:sp>
        <p:nvSpPr>
          <p:cNvPr id="6" name="Alt Bilgi Yer Tutucusu 5">
            <a:extLst>
              <a:ext uri="{FF2B5EF4-FFF2-40B4-BE49-F238E27FC236}">
                <a16:creationId xmlns:a16="http://schemas.microsoft.com/office/drawing/2014/main" id="{06E2A571-86A6-7EA8-C92E-0D6B043E768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0250B3B-96F2-51BF-9407-9C394414A723}"/>
              </a:ext>
            </a:extLst>
          </p:cNvPr>
          <p:cNvSpPr>
            <a:spLocks noGrp="1"/>
          </p:cNvSpPr>
          <p:nvPr>
            <p:ph type="sldNum" sz="quarter" idx="12"/>
          </p:nvPr>
        </p:nvSpPr>
        <p:spPr/>
        <p:txBody>
          <a:bodyPr/>
          <a:lstStyle/>
          <a:p>
            <a:fld id="{CFC834F3-09D2-4AA3-B313-C06CE382B22A}" type="slidenum">
              <a:rPr lang="tr-TR" smtClean="0"/>
              <a:t>‹#›</a:t>
            </a:fld>
            <a:endParaRPr lang="tr-TR"/>
          </a:p>
        </p:txBody>
      </p:sp>
    </p:spTree>
    <p:extLst>
      <p:ext uri="{BB962C8B-B14F-4D97-AF65-F5344CB8AC3E}">
        <p14:creationId xmlns:p14="http://schemas.microsoft.com/office/powerpoint/2010/main" val="16758255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46FD15-B07B-CDF3-FCC2-E626C939CB65}"/>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02E3FE7-A9F0-0406-DA1C-8A6AB1AD02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BDDCB93E-C1EF-2197-BBD7-7B311EBDB511}"/>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314744A2-1A0F-F9DD-F596-708417BF02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51535B0-2440-4902-E7F3-3BEF569EC7D9}"/>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7AC767E7-7EBD-FBDD-15FC-7480FBFA4B27}"/>
              </a:ext>
            </a:extLst>
          </p:cNvPr>
          <p:cNvSpPr>
            <a:spLocks noGrp="1"/>
          </p:cNvSpPr>
          <p:nvPr>
            <p:ph type="dt" sz="half" idx="10"/>
          </p:nvPr>
        </p:nvSpPr>
        <p:spPr/>
        <p:txBody>
          <a:bodyPr/>
          <a:lstStyle/>
          <a:p>
            <a:fld id="{D21589CA-1B6E-4FC2-A6CC-DFFEA6571709}" type="datetimeFigureOut">
              <a:rPr lang="tr-TR" smtClean="0"/>
              <a:t>15.09.2022</a:t>
            </a:fld>
            <a:endParaRPr lang="tr-TR"/>
          </a:p>
        </p:txBody>
      </p:sp>
      <p:sp>
        <p:nvSpPr>
          <p:cNvPr id="8" name="Alt Bilgi Yer Tutucusu 7">
            <a:extLst>
              <a:ext uri="{FF2B5EF4-FFF2-40B4-BE49-F238E27FC236}">
                <a16:creationId xmlns:a16="http://schemas.microsoft.com/office/drawing/2014/main" id="{C03ACD7A-0BF4-5CEC-EFBE-70B4445B0CC7}"/>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1A44FF82-0E90-5C19-E18E-F2B1E1E4F815}"/>
              </a:ext>
            </a:extLst>
          </p:cNvPr>
          <p:cNvSpPr>
            <a:spLocks noGrp="1"/>
          </p:cNvSpPr>
          <p:nvPr>
            <p:ph type="sldNum" sz="quarter" idx="12"/>
          </p:nvPr>
        </p:nvSpPr>
        <p:spPr/>
        <p:txBody>
          <a:bodyPr/>
          <a:lstStyle/>
          <a:p>
            <a:fld id="{CFC834F3-09D2-4AA3-B313-C06CE382B22A}" type="slidenum">
              <a:rPr lang="tr-TR" smtClean="0"/>
              <a:t>‹#›</a:t>
            </a:fld>
            <a:endParaRPr lang="tr-TR"/>
          </a:p>
        </p:txBody>
      </p:sp>
    </p:spTree>
    <p:extLst>
      <p:ext uri="{BB962C8B-B14F-4D97-AF65-F5344CB8AC3E}">
        <p14:creationId xmlns:p14="http://schemas.microsoft.com/office/powerpoint/2010/main" val="3565215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21F73F-6998-44E3-A3AA-2F420F41C459}"/>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93FE661-67B9-43E2-973A-226D6A9622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D939A309-AD79-4DC5-9C34-3323946FE031}"/>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D90300F3-98BF-4778-85F8-AB52325E68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3B16202-998D-41BB-A0C4-FB3B3AA76756}"/>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F737D355-C7A7-4632-9F81-2DCF63B081BB}"/>
              </a:ext>
            </a:extLst>
          </p:cNvPr>
          <p:cNvSpPr>
            <a:spLocks noGrp="1"/>
          </p:cNvSpPr>
          <p:nvPr>
            <p:ph type="dt" sz="half" idx="10"/>
          </p:nvPr>
        </p:nvSpPr>
        <p:spPr/>
        <p:txBody>
          <a:bodyPr/>
          <a:lstStyle/>
          <a:p>
            <a:fld id="{B69082C2-CF4E-407A-8557-C8AECAFA901C}" type="datetimeFigureOut">
              <a:rPr lang="tr-TR" smtClean="0"/>
              <a:t>15.09.2022</a:t>
            </a:fld>
            <a:endParaRPr lang="tr-TR"/>
          </a:p>
        </p:txBody>
      </p:sp>
      <p:sp>
        <p:nvSpPr>
          <p:cNvPr id="8" name="Alt Bilgi Yer Tutucusu 7">
            <a:extLst>
              <a:ext uri="{FF2B5EF4-FFF2-40B4-BE49-F238E27FC236}">
                <a16:creationId xmlns:a16="http://schemas.microsoft.com/office/drawing/2014/main" id="{145054AA-79D8-4689-AC39-75B98BC332FF}"/>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2C028660-5910-45DE-8684-5E04A533683A}"/>
              </a:ext>
            </a:extLst>
          </p:cNvPr>
          <p:cNvSpPr>
            <a:spLocks noGrp="1"/>
          </p:cNvSpPr>
          <p:nvPr>
            <p:ph type="sldNum" sz="quarter" idx="12"/>
          </p:nvPr>
        </p:nvSpPr>
        <p:spPr/>
        <p:txBody>
          <a:bodyPr/>
          <a:lstStyle/>
          <a:p>
            <a:fld id="{F9719B87-2642-4917-9F05-FDC0759368F4}" type="slidenum">
              <a:rPr lang="tr-TR" smtClean="0"/>
              <a:t>‹#›</a:t>
            </a:fld>
            <a:endParaRPr lang="tr-TR"/>
          </a:p>
        </p:txBody>
      </p:sp>
    </p:spTree>
    <p:extLst>
      <p:ext uri="{BB962C8B-B14F-4D97-AF65-F5344CB8AC3E}">
        <p14:creationId xmlns:p14="http://schemas.microsoft.com/office/powerpoint/2010/main" val="208739105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8F330F-64C1-6DD1-C0CC-BA7D1C33CE16}"/>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6A41DD2E-CF81-AC75-BD9F-A458E63FB807}"/>
              </a:ext>
            </a:extLst>
          </p:cNvPr>
          <p:cNvSpPr>
            <a:spLocks noGrp="1"/>
          </p:cNvSpPr>
          <p:nvPr>
            <p:ph type="dt" sz="half" idx="10"/>
          </p:nvPr>
        </p:nvSpPr>
        <p:spPr/>
        <p:txBody>
          <a:bodyPr/>
          <a:lstStyle/>
          <a:p>
            <a:fld id="{D21589CA-1B6E-4FC2-A6CC-DFFEA6571709}" type="datetimeFigureOut">
              <a:rPr lang="tr-TR" smtClean="0"/>
              <a:t>15.09.2022</a:t>
            </a:fld>
            <a:endParaRPr lang="tr-TR"/>
          </a:p>
        </p:txBody>
      </p:sp>
      <p:sp>
        <p:nvSpPr>
          <p:cNvPr id="4" name="Alt Bilgi Yer Tutucusu 3">
            <a:extLst>
              <a:ext uri="{FF2B5EF4-FFF2-40B4-BE49-F238E27FC236}">
                <a16:creationId xmlns:a16="http://schemas.microsoft.com/office/drawing/2014/main" id="{24FBA0E2-D96A-311E-5417-AD75E45F4A36}"/>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B98BC65F-016C-821A-78CD-7D4E60B6F0E7}"/>
              </a:ext>
            </a:extLst>
          </p:cNvPr>
          <p:cNvSpPr>
            <a:spLocks noGrp="1"/>
          </p:cNvSpPr>
          <p:nvPr>
            <p:ph type="sldNum" sz="quarter" idx="12"/>
          </p:nvPr>
        </p:nvSpPr>
        <p:spPr/>
        <p:txBody>
          <a:bodyPr/>
          <a:lstStyle/>
          <a:p>
            <a:fld id="{CFC834F3-09D2-4AA3-B313-C06CE382B22A}" type="slidenum">
              <a:rPr lang="tr-TR" smtClean="0"/>
              <a:t>‹#›</a:t>
            </a:fld>
            <a:endParaRPr lang="tr-TR"/>
          </a:p>
        </p:txBody>
      </p:sp>
    </p:spTree>
    <p:extLst>
      <p:ext uri="{BB962C8B-B14F-4D97-AF65-F5344CB8AC3E}">
        <p14:creationId xmlns:p14="http://schemas.microsoft.com/office/powerpoint/2010/main" val="19165784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0D821027-4CFE-5D0F-8177-E0E13BC1CD6C}"/>
              </a:ext>
            </a:extLst>
          </p:cNvPr>
          <p:cNvSpPr>
            <a:spLocks noGrp="1"/>
          </p:cNvSpPr>
          <p:nvPr>
            <p:ph type="dt" sz="half" idx="10"/>
          </p:nvPr>
        </p:nvSpPr>
        <p:spPr/>
        <p:txBody>
          <a:bodyPr/>
          <a:lstStyle/>
          <a:p>
            <a:fld id="{D21589CA-1B6E-4FC2-A6CC-DFFEA6571709}" type="datetimeFigureOut">
              <a:rPr lang="tr-TR" smtClean="0"/>
              <a:t>15.09.2022</a:t>
            </a:fld>
            <a:endParaRPr lang="tr-TR"/>
          </a:p>
        </p:txBody>
      </p:sp>
      <p:sp>
        <p:nvSpPr>
          <p:cNvPr id="3" name="Alt Bilgi Yer Tutucusu 2">
            <a:extLst>
              <a:ext uri="{FF2B5EF4-FFF2-40B4-BE49-F238E27FC236}">
                <a16:creationId xmlns:a16="http://schemas.microsoft.com/office/drawing/2014/main" id="{EEEFF664-5716-C4B5-3DD9-337C39EA2652}"/>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24CDEE0C-8041-7D9F-D9B6-4098B88DED8D}"/>
              </a:ext>
            </a:extLst>
          </p:cNvPr>
          <p:cNvSpPr>
            <a:spLocks noGrp="1"/>
          </p:cNvSpPr>
          <p:nvPr>
            <p:ph type="sldNum" sz="quarter" idx="12"/>
          </p:nvPr>
        </p:nvSpPr>
        <p:spPr/>
        <p:txBody>
          <a:bodyPr/>
          <a:lstStyle/>
          <a:p>
            <a:fld id="{CFC834F3-09D2-4AA3-B313-C06CE382B22A}" type="slidenum">
              <a:rPr lang="tr-TR" smtClean="0"/>
              <a:t>‹#›</a:t>
            </a:fld>
            <a:endParaRPr lang="tr-TR"/>
          </a:p>
        </p:txBody>
      </p:sp>
    </p:spTree>
    <p:extLst>
      <p:ext uri="{BB962C8B-B14F-4D97-AF65-F5344CB8AC3E}">
        <p14:creationId xmlns:p14="http://schemas.microsoft.com/office/powerpoint/2010/main" val="5277104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CF4EC9-83BB-C719-11FB-32A43D39677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155FE460-3B3F-B2A8-F890-A9716621C2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FD20FD48-EA8C-C6AC-9C2B-A149CA4CCC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62570D7-D019-07F6-C820-D75546AF7D2B}"/>
              </a:ext>
            </a:extLst>
          </p:cNvPr>
          <p:cNvSpPr>
            <a:spLocks noGrp="1"/>
          </p:cNvSpPr>
          <p:nvPr>
            <p:ph type="dt" sz="half" idx="10"/>
          </p:nvPr>
        </p:nvSpPr>
        <p:spPr/>
        <p:txBody>
          <a:bodyPr/>
          <a:lstStyle/>
          <a:p>
            <a:fld id="{D21589CA-1B6E-4FC2-A6CC-DFFEA6571709}" type="datetimeFigureOut">
              <a:rPr lang="tr-TR" smtClean="0"/>
              <a:t>15.09.2022</a:t>
            </a:fld>
            <a:endParaRPr lang="tr-TR"/>
          </a:p>
        </p:txBody>
      </p:sp>
      <p:sp>
        <p:nvSpPr>
          <p:cNvPr id="6" name="Alt Bilgi Yer Tutucusu 5">
            <a:extLst>
              <a:ext uri="{FF2B5EF4-FFF2-40B4-BE49-F238E27FC236}">
                <a16:creationId xmlns:a16="http://schemas.microsoft.com/office/drawing/2014/main" id="{30B7423D-FD3A-488C-C037-6D8F7F49A26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0832A13-DC3E-2998-E97F-97FC9DFB738A}"/>
              </a:ext>
            </a:extLst>
          </p:cNvPr>
          <p:cNvSpPr>
            <a:spLocks noGrp="1"/>
          </p:cNvSpPr>
          <p:nvPr>
            <p:ph type="sldNum" sz="quarter" idx="12"/>
          </p:nvPr>
        </p:nvSpPr>
        <p:spPr/>
        <p:txBody>
          <a:bodyPr/>
          <a:lstStyle/>
          <a:p>
            <a:fld id="{CFC834F3-09D2-4AA3-B313-C06CE382B22A}" type="slidenum">
              <a:rPr lang="tr-TR" smtClean="0"/>
              <a:t>‹#›</a:t>
            </a:fld>
            <a:endParaRPr lang="tr-TR"/>
          </a:p>
        </p:txBody>
      </p:sp>
    </p:spTree>
    <p:extLst>
      <p:ext uri="{BB962C8B-B14F-4D97-AF65-F5344CB8AC3E}">
        <p14:creationId xmlns:p14="http://schemas.microsoft.com/office/powerpoint/2010/main" val="21048771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EDDDCA-D51E-2318-ED4F-CCAE785D2BA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DA120795-4C11-7F90-D258-C12D991B72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A6DED717-436B-0E99-176B-AF9494CA7F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7F2C7208-0F20-CBF7-8166-D85FB2F12AE5}"/>
              </a:ext>
            </a:extLst>
          </p:cNvPr>
          <p:cNvSpPr>
            <a:spLocks noGrp="1"/>
          </p:cNvSpPr>
          <p:nvPr>
            <p:ph type="dt" sz="half" idx="10"/>
          </p:nvPr>
        </p:nvSpPr>
        <p:spPr/>
        <p:txBody>
          <a:bodyPr/>
          <a:lstStyle/>
          <a:p>
            <a:fld id="{D21589CA-1B6E-4FC2-A6CC-DFFEA6571709}" type="datetimeFigureOut">
              <a:rPr lang="tr-TR" smtClean="0"/>
              <a:t>15.09.2022</a:t>
            </a:fld>
            <a:endParaRPr lang="tr-TR"/>
          </a:p>
        </p:txBody>
      </p:sp>
      <p:sp>
        <p:nvSpPr>
          <p:cNvPr id="6" name="Alt Bilgi Yer Tutucusu 5">
            <a:extLst>
              <a:ext uri="{FF2B5EF4-FFF2-40B4-BE49-F238E27FC236}">
                <a16:creationId xmlns:a16="http://schemas.microsoft.com/office/drawing/2014/main" id="{FCC2C1AA-8BC6-5794-1E5A-F32A5C81554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606759E-12A1-066C-3B5A-4588EEE96F4F}"/>
              </a:ext>
            </a:extLst>
          </p:cNvPr>
          <p:cNvSpPr>
            <a:spLocks noGrp="1"/>
          </p:cNvSpPr>
          <p:nvPr>
            <p:ph type="sldNum" sz="quarter" idx="12"/>
          </p:nvPr>
        </p:nvSpPr>
        <p:spPr/>
        <p:txBody>
          <a:bodyPr/>
          <a:lstStyle/>
          <a:p>
            <a:fld id="{CFC834F3-09D2-4AA3-B313-C06CE382B22A}" type="slidenum">
              <a:rPr lang="tr-TR" smtClean="0"/>
              <a:t>‹#›</a:t>
            </a:fld>
            <a:endParaRPr lang="tr-TR"/>
          </a:p>
        </p:txBody>
      </p:sp>
    </p:spTree>
    <p:extLst>
      <p:ext uri="{BB962C8B-B14F-4D97-AF65-F5344CB8AC3E}">
        <p14:creationId xmlns:p14="http://schemas.microsoft.com/office/powerpoint/2010/main" val="9224287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033090-AEDF-6BA2-A8BB-8589157A0978}"/>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D8E12203-ECD4-7C00-D5D0-2AA13E58018B}"/>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5144E29-81B8-BC6C-596B-C88A0C138C1D}"/>
              </a:ext>
            </a:extLst>
          </p:cNvPr>
          <p:cNvSpPr>
            <a:spLocks noGrp="1"/>
          </p:cNvSpPr>
          <p:nvPr>
            <p:ph type="dt" sz="half" idx="10"/>
          </p:nvPr>
        </p:nvSpPr>
        <p:spPr/>
        <p:txBody>
          <a:bodyPr/>
          <a:lstStyle/>
          <a:p>
            <a:fld id="{D21589CA-1B6E-4FC2-A6CC-DFFEA6571709}" type="datetimeFigureOut">
              <a:rPr lang="tr-TR" smtClean="0"/>
              <a:t>15.09.2022</a:t>
            </a:fld>
            <a:endParaRPr lang="tr-TR"/>
          </a:p>
        </p:txBody>
      </p:sp>
      <p:sp>
        <p:nvSpPr>
          <p:cNvPr id="5" name="Alt Bilgi Yer Tutucusu 4">
            <a:extLst>
              <a:ext uri="{FF2B5EF4-FFF2-40B4-BE49-F238E27FC236}">
                <a16:creationId xmlns:a16="http://schemas.microsoft.com/office/drawing/2014/main" id="{612D7C35-F845-08F5-A9E8-0D2D41B4663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330CD95-9A18-5398-0A28-8D8D490C4435}"/>
              </a:ext>
            </a:extLst>
          </p:cNvPr>
          <p:cNvSpPr>
            <a:spLocks noGrp="1"/>
          </p:cNvSpPr>
          <p:nvPr>
            <p:ph type="sldNum" sz="quarter" idx="12"/>
          </p:nvPr>
        </p:nvSpPr>
        <p:spPr/>
        <p:txBody>
          <a:bodyPr/>
          <a:lstStyle/>
          <a:p>
            <a:fld id="{CFC834F3-09D2-4AA3-B313-C06CE382B22A}" type="slidenum">
              <a:rPr lang="tr-TR" smtClean="0"/>
              <a:t>‹#›</a:t>
            </a:fld>
            <a:endParaRPr lang="tr-TR"/>
          </a:p>
        </p:txBody>
      </p:sp>
    </p:spTree>
    <p:extLst>
      <p:ext uri="{BB962C8B-B14F-4D97-AF65-F5344CB8AC3E}">
        <p14:creationId xmlns:p14="http://schemas.microsoft.com/office/powerpoint/2010/main" val="261416563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559B47B3-5547-3EE6-C5E9-805D4B984D37}"/>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FA064584-FD20-612D-45DA-FD040C6B43D1}"/>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D861B59-862E-4454-19C8-54DFB6EC0EF6}"/>
              </a:ext>
            </a:extLst>
          </p:cNvPr>
          <p:cNvSpPr>
            <a:spLocks noGrp="1"/>
          </p:cNvSpPr>
          <p:nvPr>
            <p:ph type="dt" sz="half" idx="10"/>
          </p:nvPr>
        </p:nvSpPr>
        <p:spPr/>
        <p:txBody>
          <a:bodyPr/>
          <a:lstStyle/>
          <a:p>
            <a:fld id="{D21589CA-1B6E-4FC2-A6CC-DFFEA6571709}" type="datetimeFigureOut">
              <a:rPr lang="tr-TR" smtClean="0"/>
              <a:t>15.09.2022</a:t>
            </a:fld>
            <a:endParaRPr lang="tr-TR"/>
          </a:p>
        </p:txBody>
      </p:sp>
      <p:sp>
        <p:nvSpPr>
          <p:cNvPr id="5" name="Alt Bilgi Yer Tutucusu 4">
            <a:extLst>
              <a:ext uri="{FF2B5EF4-FFF2-40B4-BE49-F238E27FC236}">
                <a16:creationId xmlns:a16="http://schemas.microsoft.com/office/drawing/2014/main" id="{32C1AADB-3187-841A-2C8B-2219ED27EC0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2B9649A-200A-BD7B-CF2F-905ECA80B5F8}"/>
              </a:ext>
            </a:extLst>
          </p:cNvPr>
          <p:cNvSpPr>
            <a:spLocks noGrp="1"/>
          </p:cNvSpPr>
          <p:nvPr>
            <p:ph type="sldNum" sz="quarter" idx="12"/>
          </p:nvPr>
        </p:nvSpPr>
        <p:spPr/>
        <p:txBody>
          <a:bodyPr/>
          <a:lstStyle/>
          <a:p>
            <a:fld id="{CFC834F3-09D2-4AA3-B313-C06CE382B22A}" type="slidenum">
              <a:rPr lang="tr-TR" smtClean="0"/>
              <a:t>‹#›</a:t>
            </a:fld>
            <a:endParaRPr lang="tr-TR"/>
          </a:p>
        </p:txBody>
      </p:sp>
    </p:spTree>
    <p:extLst>
      <p:ext uri="{BB962C8B-B14F-4D97-AF65-F5344CB8AC3E}">
        <p14:creationId xmlns:p14="http://schemas.microsoft.com/office/powerpoint/2010/main" val="752379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FEEE42-51BE-440A-97FD-1F8D20B987C8}"/>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5D78A34-31B8-4CEF-9DA5-8523CBC0596F}"/>
              </a:ext>
            </a:extLst>
          </p:cNvPr>
          <p:cNvSpPr>
            <a:spLocks noGrp="1"/>
          </p:cNvSpPr>
          <p:nvPr>
            <p:ph type="dt" sz="half" idx="10"/>
          </p:nvPr>
        </p:nvSpPr>
        <p:spPr/>
        <p:txBody>
          <a:bodyPr/>
          <a:lstStyle/>
          <a:p>
            <a:fld id="{B69082C2-CF4E-407A-8557-C8AECAFA901C}" type="datetimeFigureOut">
              <a:rPr lang="tr-TR" smtClean="0"/>
              <a:t>15.09.2022</a:t>
            </a:fld>
            <a:endParaRPr lang="tr-TR"/>
          </a:p>
        </p:txBody>
      </p:sp>
      <p:sp>
        <p:nvSpPr>
          <p:cNvPr id="4" name="Alt Bilgi Yer Tutucusu 3">
            <a:extLst>
              <a:ext uri="{FF2B5EF4-FFF2-40B4-BE49-F238E27FC236}">
                <a16:creationId xmlns:a16="http://schemas.microsoft.com/office/drawing/2014/main" id="{018A6ECE-32D5-4226-A184-311A744E39D5}"/>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CDC34F89-CA03-4CC1-893C-74E42074AA95}"/>
              </a:ext>
            </a:extLst>
          </p:cNvPr>
          <p:cNvSpPr>
            <a:spLocks noGrp="1"/>
          </p:cNvSpPr>
          <p:nvPr>
            <p:ph type="sldNum" sz="quarter" idx="12"/>
          </p:nvPr>
        </p:nvSpPr>
        <p:spPr/>
        <p:txBody>
          <a:bodyPr/>
          <a:lstStyle/>
          <a:p>
            <a:fld id="{F9719B87-2642-4917-9F05-FDC0759368F4}" type="slidenum">
              <a:rPr lang="tr-TR" smtClean="0"/>
              <a:t>‹#›</a:t>
            </a:fld>
            <a:endParaRPr lang="tr-TR"/>
          </a:p>
        </p:txBody>
      </p:sp>
    </p:spTree>
    <p:extLst>
      <p:ext uri="{BB962C8B-B14F-4D97-AF65-F5344CB8AC3E}">
        <p14:creationId xmlns:p14="http://schemas.microsoft.com/office/powerpoint/2010/main" val="2211858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EB6033E7-A038-4416-8C19-7F480F5697A7}"/>
              </a:ext>
            </a:extLst>
          </p:cNvPr>
          <p:cNvSpPr>
            <a:spLocks noGrp="1"/>
          </p:cNvSpPr>
          <p:nvPr>
            <p:ph type="dt" sz="half" idx="10"/>
          </p:nvPr>
        </p:nvSpPr>
        <p:spPr/>
        <p:txBody>
          <a:bodyPr/>
          <a:lstStyle/>
          <a:p>
            <a:fld id="{B69082C2-CF4E-407A-8557-C8AECAFA901C}" type="datetimeFigureOut">
              <a:rPr lang="tr-TR" smtClean="0"/>
              <a:t>15.09.2022</a:t>
            </a:fld>
            <a:endParaRPr lang="tr-TR"/>
          </a:p>
        </p:txBody>
      </p:sp>
      <p:sp>
        <p:nvSpPr>
          <p:cNvPr id="3" name="Alt Bilgi Yer Tutucusu 2">
            <a:extLst>
              <a:ext uri="{FF2B5EF4-FFF2-40B4-BE49-F238E27FC236}">
                <a16:creationId xmlns:a16="http://schemas.microsoft.com/office/drawing/2014/main" id="{16BB6FC9-53BE-493B-8FCF-F6E698D129CB}"/>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025A9FB9-03CB-4509-9130-6D63D9D09042}"/>
              </a:ext>
            </a:extLst>
          </p:cNvPr>
          <p:cNvSpPr>
            <a:spLocks noGrp="1"/>
          </p:cNvSpPr>
          <p:nvPr>
            <p:ph type="sldNum" sz="quarter" idx="12"/>
          </p:nvPr>
        </p:nvSpPr>
        <p:spPr/>
        <p:txBody>
          <a:bodyPr/>
          <a:lstStyle/>
          <a:p>
            <a:fld id="{F9719B87-2642-4917-9F05-FDC0759368F4}" type="slidenum">
              <a:rPr lang="tr-TR" smtClean="0"/>
              <a:t>‹#›</a:t>
            </a:fld>
            <a:endParaRPr lang="tr-TR"/>
          </a:p>
        </p:txBody>
      </p:sp>
    </p:spTree>
    <p:extLst>
      <p:ext uri="{BB962C8B-B14F-4D97-AF65-F5344CB8AC3E}">
        <p14:creationId xmlns:p14="http://schemas.microsoft.com/office/powerpoint/2010/main" val="2602307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46F8E1-FA36-4E02-BAFF-E2CD0C4B8D4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CD4171FB-AE68-439B-99F4-02AEDC40AD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EDF66B71-3991-4819-B118-25074AB05C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866C122-6114-4AE1-9346-A371B513D3C3}"/>
              </a:ext>
            </a:extLst>
          </p:cNvPr>
          <p:cNvSpPr>
            <a:spLocks noGrp="1"/>
          </p:cNvSpPr>
          <p:nvPr>
            <p:ph type="dt" sz="half" idx="10"/>
          </p:nvPr>
        </p:nvSpPr>
        <p:spPr/>
        <p:txBody>
          <a:bodyPr/>
          <a:lstStyle/>
          <a:p>
            <a:fld id="{B69082C2-CF4E-407A-8557-C8AECAFA901C}" type="datetimeFigureOut">
              <a:rPr lang="tr-TR" smtClean="0"/>
              <a:t>15.09.2022</a:t>
            </a:fld>
            <a:endParaRPr lang="tr-TR"/>
          </a:p>
        </p:txBody>
      </p:sp>
      <p:sp>
        <p:nvSpPr>
          <p:cNvPr id="6" name="Alt Bilgi Yer Tutucusu 5">
            <a:extLst>
              <a:ext uri="{FF2B5EF4-FFF2-40B4-BE49-F238E27FC236}">
                <a16:creationId xmlns:a16="http://schemas.microsoft.com/office/drawing/2014/main" id="{012653F3-A8D2-4836-8B69-34775C00C22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8CDC5F8-B9E2-45F8-922D-8A236F3E3083}"/>
              </a:ext>
            </a:extLst>
          </p:cNvPr>
          <p:cNvSpPr>
            <a:spLocks noGrp="1"/>
          </p:cNvSpPr>
          <p:nvPr>
            <p:ph type="sldNum" sz="quarter" idx="12"/>
          </p:nvPr>
        </p:nvSpPr>
        <p:spPr/>
        <p:txBody>
          <a:bodyPr/>
          <a:lstStyle/>
          <a:p>
            <a:fld id="{F9719B87-2642-4917-9F05-FDC0759368F4}" type="slidenum">
              <a:rPr lang="tr-TR" smtClean="0"/>
              <a:t>‹#›</a:t>
            </a:fld>
            <a:endParaRPr lang="tr-TR"/>
          </a:p>
        </p:txBody>
      </p:sp>
    </p:spTree>
    <p:extLst>
      <p:ext uri="{BB962C8B-B14F-4D97-AF65-F5344CB8AC3E}">
        <p14:creationId xmlns:p14="http://schemas.microsoft.com/office/powerpoint/2010/main" val="16382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05CC4C-9E27-4CB7-A7EE-1DB0AE61421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D6F0014B-F54D-4F78-BCF7-3F16CD4AC5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2BB1FB18-79C7-4B14-BE05-EE8E45933F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28B318B-153C-4113-B41C-B16F44851357}"/>
              </a:ext>
            </a:extLst>
          </p:cNvPr>
          <p:cNvSpPr>
            <a:spLocks noGrp="1"/>
          </p:cNvSpPr>
          <p:nvPr>
            <p:ph type="dt" sz="half" idx="10"/>
          </p:nvPr>
        </p:nvSpPr>
        <p:spPr/>
        <p:txBody>
          <a:bodyPr/>
          <a:lstStyle/>
          <a:p>
            <a:fld id="{B69082C2-CF4E-407A-8557-C8AECAFA901C}" type="datetimeFigureOut">
              <a:rPr lang="tr-TR" smtClean="0"/>
              <a:t>15.09.2022</a:t>
            </a:fld>
            <a:endParaRPr lang="tr-TR"/>
          </a:p>
        </p:txBody>
      </p:sp>
      <p:sp>
        <p:nvSpPr>
          <p:cNvPr id="6" name="Alt Bilgi Yer Tutucusu 5">
            <a:extLst>
              <a:ext uri="{FF2B5EF4-FFF2-40B4-BE49-F238E27FC236}">
                <a16:creationId xmlns:a16="http://schemas.microsoft.com/office/drawing/2014/main" id="{63F0834F-878E-493E-9234-961EF16A48B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130C8A9-38EA-428D-8B8E-9F99D99825D6}"/>
              </a:ext>
            </a:extLst>
          </p:cNvPr>
          <p:cNvSpPr>
            <a:spLocks noGrp="1"/>
          </p:cNvSpPr>
          <p:nvPr>
            <p:ph type="sldNum" sz="quarter" idx="12"/>
          </p:nvPr>
        </p:nvSpPr>
        <p:spPr/>
        <p:txBody>
          <a:bodyPr/>
          <a:lstStyle/>
          <a:p>
            <a:fld id="{F9719B87-2642-4917-9F05-FDC0759368F4}" type="slidenum">
              <a:rPr lang="tr-TR" smtClean="0"/>
              <a:t>‹#›</a:t>
            </a:fld>
            <a:endParaRPr lang="tr-TR"/>
          </a:p>
        </p:txBody>
      </p:sp>
    </p:spTree>
    <p:extLst>
      <p:ext uri="{BB962C8B-B14F-4D97-AF65-F5344CB8AC3E}">
        <p14:creationId xmlns:p14="http://schemas.microsoft.com/office/powerpoint/2010/main" val="2282312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0CC55955-D822-4CA1-B280-0143160AD5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F59F392-F23B-4291-8825-21D5D552C9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3AE6B70-0269-4DB3-A42A-8F6D22115B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9082C2-CF4E-407A-8557-C8AECAFA901C}" type="datetimeFigureOut">
              <a:rPr lang="tr-TR" smtClean="0"/>
              <a:t>15.09.2022</a:t>
            </a:fld>
            <a:endParaRPr lang="tr-TR"/>
          </a:p>
        </p:txBody>
      </p:sp>
      <p:sp>
        <p:nvSpPr>
          <p:cNvPr id="5" name="Alt Bilgi Yer Tutucusu 4">
            <a:extLst>
              <a:ext uri="{FF2B5EF4-FFF2-40B4-BE49-F238E27FC236}">
                <a16:creationId xmlns:a16="http://schemas.microsoft.com/office/drawing/2014/main" id="{E89DA853-4C52-4792-9B54-8E3545C4F6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F361CD82-F891-485E-92B5-4B25643101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719B87-2642-4917-9F05-FDC0759368F4}" type="slidenum">
              <a:rPr lang="tr-TR" smtClean="0"/>
              <a:t>‹#›</a:t>
            </a:fld>
            <a:endParaRPr lang="tr-TR"/>
          </a:p>
        </p:txBody>
      </p:sp>
    </p:spTree>
    <p:extLst>
      <p:ext uri="{BB962C8B-B14F-4D97-AF65-F5344CB8AC3E}">
        <p14:creationId xmlns:p14="http://schemas.microsoft.com/office/powerpoint/2010/main" val="126700823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72480-10DA-4FB4-BEAE-2A1DEA90F248}" type="datetimeFigureOut">
              <a:rPr lang="tr-TR" smtClean="0"/>
              <a:t>15.09.2022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03E1C779-6940-F69A-DFEA-C8230D7CB2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B13D9D0-97F7-071A-30A1-2D2B6057F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AADD710-D24B-E6E4-737F-284B6891D6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6D4ACC-B321-4A64-866F-848312DE2D09}" type="datetimeFigureOut">
              <a:rPr lang="tr-TR" smtClean="0"/>
              <a:t>15.09.2022</a:t>
            </a:fld>
            <a:endParaRPr lang="tr-TR"/>
          </a:p>
        </p:txBody>
      </p:sp>
      <p:sp>
        <p:nvSpPr>
          <p:cNvPr id="5" name="Alt Bilgi Yer Tutucusu 4">
            <a:extLst>
              <a:ext uri="{FF2B5EF4-FFF2-40B4-BE49-F238E27FC236}">
                <a16:creationId xmlns:a16="http://schemas.microsoft.com/office/drawing/2014/main" id="{6EAE474A-A168-F2E2-5B49-DF2E265125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9C5151C8-2491-CE85-9755-9504A7DFA3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4DBCD5-37CC-49E8-8575-593E1073269F}" type="slidenum">
              <a:rPr lang="tr-TR" smtClean="0"/>
              <a:t>‹#›</a:t>
            </a:fld>
            <a:endParaRPr lang="tr-TR"/>
          </a:p>
        </p:txBody>
      </p:sp>
    </p:spTree>
    <p:extLst>
      <p:ext uri="{BB962C8B-B14F-4D97-AF65-F5344CB8AC3E}">
        <p14:creationId xmlns:p14="http://schemas.microsoft.com/office/powerpoint/2010/main" val="401287490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BB9CC00E-FBF6-B777-C4AB-D516332799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6A44EE1-BC46-1AA3-5D84-BA974855FB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04AF28F-EBCC-4296-861A-4A337C7DB1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1589CA-1B6E-4FC2-A6CC-DFFEA6571709}" type="datetimeFigureOut">
              <a:rPr lang="tr-TR" smtClean="0"/>
              <a:t>15.09.2022</a:t>
            </a:fld>
            <a:endParaRPr lang="tr-TR"/>
          </a:p>
        </p:txBody>
      </p:sp>
      <p:sp>
        <p:nvSpPr>
          <p:cNvPr id="5" name="Alt Bilgi Yer Tutucusu 4">
            <a:extLst>
              <a:ext uri="{FF2B5EF4-FFF2-40B4-BE49-F238E27FC236}">
                <a16:creationId xmlns:a16="http://schemas.microsoft.com/office/drawing/2014/main" id="{9CF67539-3AF1-40F2-E14D-C4C078E5DB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0C36421C-40F7-0FF2-D1C7-E3D56D9A0D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834F3-09D2-4AA3-B313-C06CE382B22A}" type="slidenum">
              <a:rPr lang="tr-TR" smtClean="0"/>
              <a:t>‹#›</a:t>
            </a:fld>
            <a:endParaRPr lang="tr-TR"/>
          </a:p>
        </p:txBody>
      </p:sp>
    </p:spTree>
    <p:extLst>
      <p:ext uri="{BB962C8B-B14F-4D97-AF65-F5344CB8AC3E}">
        <p14:creationId xmlns:p14="http://schemas.microsoft.com/office/powerpoint/2010/main" val="2925159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5.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6.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06640A-6008-C90A-E589-C7C0D2931DC2}"/>
              </a:ext>
            </a:extLst>
          </p:cNvPr>
          <p:cNvSpPr>
            <a:spLocks noGrp="1"/>
          </p:cNvSpPr>
          <p:nvPr>
            <p:ph type="ctrTitle"/>
          </p:nvPr>
        </p:nvSpPr>
        <p:spPr>
          <a:xfrm>
            <a:off x="1524000" y="0"/>
            <a:ext cx="9144000" cy="2387600"/>
          </a:xfrm>
        </p:spPr>
        <p:txBody>
          <a:bodyPr/>
          <a:lstStyle/>
          <a:p>
            <a:r>
              <a:rPr lang="tr-TR" dirty="0" err="1"/>
              <a:t>Singleton</a:t>
            </a:r>
            <a:r>
              <a:rPr lang="tr-TR" dirty="0"/>
              <a:t> Design </a:t>
            </a:r>
            <a:r>
              <a:rPr lang="tr-TR" dirty="0" err="1"/>
              <a:t>Pattern</a:t>
            </a:r>
            <a:r>
              <a:rPr lang="tr-TR" dirty="0"/>
              <a:t>  </a:t>
            </a:r>
          </a:p>
        </p:txBody>
      </p:sp>
      <p:sp>
        <p:nvSpPr>
          <p:cNvPr id="3" name="Alt Başlık 2">
            <a:extLst>
              <a:ext uri="{FF2B5EF4-FFF2-40B4-BE49-F238E27FC236}">
                <a16:creationId xmlns:a16="http://schemas.microsoft.com/office/drawing/2014/main" id="{936003CC-21F5-8171-C173-11097B9ADECF}"/>
              </a:ext>
            </a:extLst>
          </p:cNvPr>
          <p:cNvSpPr>
            <a:spLocks noGrp="1"/>
          </p:cNvSpPr>
          <p:nvPr>
            <p:ph type="subTitle" idx="1"/>
          </p:nvPr>
        </p:nvSpPr>
        <p:spPr>
          <a:xfrm>
            <a:off x="1524000" y="3067466"/>
            <a:ext cx="9144000" cy="1655762"/>
          </a:xfrm>
        </p:spPr>
        <p:txBody>
          <a:bodyPr>
            <a:normAutofit fontScale="92500" lnSpcReduction="20000"/>
          </a:bodyPr>
          <a:lstStyle/>
          <a:p>
            <a:r>
              <a:rPr lang="tr-TR" dirty="0"/>
              <a:t> </a:t>
            </a:r>
            <a:r>
              <a:rPr lang="tr-TR" sz="2800" b="0" i="0" dirty="0">
                <a:effectLst/>
                <a:latin typeface="Calibri" panose="020F0502020204030204" pitchFamily="34" charset="0"/>
                <a:cs typeface="Calibri" panose="020F0502020204030204" pitchFamily="34" charset="0"/>
              </a:rPr>
              <a:t>Bu tasarım örüntüsündeki amaç, bir </a:t>
            </a:r>
            <a:r>
              <a:rPr lang="tr-TR" sz="2800" b="0" i="0" dirty="0" err="1">
                <a:effectLst/>
                <a:latin typeface="Calibri" panose="020F0502020204030204" pitchFamily="34" charset="0"/>
                <a:cs typeface="Calibri" panose="020F0502020204030204" pitchFamily="34" charset="0"/>
              </a:rPr>
              <a:t>class’tan</a:t>
            </a:r>
            <a:r>
              <a:rPr lang="tr-TR" sz="2800" b="0" i="0" dirty="0">
                <a:effectLst/>
                <a:latin typeface="Calibri" panose="020F0502020204030204" pitchFamily="34" charset="0"/>
                <a:cs typeface="Calibri" panose="020F0502020204030204" pitchFamily="34" charset="0"/>
              </a:rPr>
              <a:t> sadece bir </a:t>
            </a:r>
            <a:r>
              <a:rPr lang="tr-TR" sz="2800" b="0" i="0" dirty="0" err="1">
                <a:effectLst/>
                <a:latin typeface="Calibri" panose="020F0502020204030204" pitchFamily="34" charset="0"/>
                <a:cs typeface="Calibri" panose="020F0502020204030204" pitchFamily="34" charset="0"/>
              </a:rPr>
              <a:t>instance</a:t>
            </a:r>
            <a:r>
              <a:rPr lang="tr-TR" sz="2800" b="0" i="0" dirty="0">
                <a:effectLst/>
                <a:latin typeface="Calibri" panose="020F0502020204030204" pitchFamily="34" charset="0"/>
                <a:cs typeface="Calibri" panose="020F0502020204030204" pitchFamily="34" charset="0"/>
              </a:rPr>
              <a:t> yaratılmasını sağlar. Yani herhangi bir </a:t>
            </a:r>
            <a:r>
              <a:rPr lang="tr-TR" sz="2800" b="0" i="0" dirty="0" err="1">
                <a:effectLst/>
                <a:latin typeface="Calibri" panose="020F0502020204030204" pitchFamily="34" charset="0"/>
                <a:cs typeface="Calibri" panose="020F0502020204030204" pitchFamily="34" charset="0"/>
              </a:rPr>
              <a:t>class’tan</a:t>
            </a:r>
            <a:r>
              <a:rPr lang="tr-TR" sz="2800" b="0" i="0" dirty="0">
                <a:effectLst/>
                <a:latin typeface="Calibri" panose="020F0502020204030204" pitchFamily="34" charset="0"/>
                <a:cs typeface="Calibri" panose="020F0502020204030204" pitchFamily="34" charset="0"/>
              </a:rPr>
              <a:t> bir </a:t>
            </a:r>
            <a:r>
              <a:rPr lang="tr-TR" sz="2800" b="0" i="0" dirty="0" err="1">
                <a:effectLst/>
                <a:latin typeface="Calibri" panose="020F0502020204030204" pitchFamily="34" charset="0"/>
                <a:cs typeface="Calibri" panose="020F0502020204030204" pitchFamily="34" charset="0"/>
              </a:rPr>
              <a:t>instance</a:t>
            </a:r>
            <a:r>
              <a:rPr lang="tr-TR" sz="2800" b="0" i="0" dirty="0">
                <a:effectLst/>
                <a:latin typeface="Calibri" panose="020F0502020204030204" pitchFamily="34" charset="0"/>
                <a:cs typeface="Calibri" panose="020F0502020204030204" pitchFamily="34" charset="0"/>
              </a:rPr>
              <a:t> yaratılmak istendiğinde, eğer daha önce yaratılmış bir </a:t>
            </a:r>
            <a:r>
              <a:rPr lang="tr-TR" sz="2800" b="0" i="0" dirty="0" err="1">
                <a:effectLst/>
                <a:latin typeface="Calibri" panose="020F0502020204030204" pitchFamily="34" charset="0"/>
                <a:cs typeface="Calibri" panose="020F0502020204030204" pitchFamily="34" charset="0"/>
              </a:rPr>
              <a:t>instance</a:t>
            </a:r>
            <a:r>
              <a:rPr lang="tr-TR" sz="2800" b="0" i="0" dirty="0">
                <a:effectLst/>
                <a:latin typeface="Calibri" panose="020F0502020204030204" pitchFamily="34" charset="0"/>
                <a:cs typeface="Calibri" panose="020F0502020204030204" pitchFamily="34" charset="0"/>
              </a:rPr>
              <a:t> yoksa yeni yaratılır. Daha önce yaratılmış ise var olan </a:t>
            </a:r>
            <a:r>
              <a:rPr lang="tr-TR" sz="2800" b="0" i="0" dirty="0" err="1">
                <a:effectLst/>
                <a:latin typeface="Calibri" panose="020F0502020204030204" pitchFamily="34" charset="0"/>
                <a:cs typeface="Calibri" panose="020F0502020204030204" pitchFamily="34" charset="0"/>
              </a:rPr>
              <a:t>instance</a:t>
            </a:r>
            <a:r>
              <a:rPr lang="tr-TR" sz="2800" b="0" i="0" dirty="0">
                <a:effectLst/>
                <a:latin typeface="Calibri" panose="020F0502020204030204" pitchFamily="34" charset="0"/>
                <a:cs typeface="Calibri" panose="020F0502020204030204" pitchFamily="34" charset="0"/>
              </a:rPr>
              <a:t> kullanılır.</a:t>
            </a:r>
            <a:endParaRPr lang="tr-TR"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1931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11" y="992767"/>
            <a:ext cx="11360800" cy="2736800"/>
          </a:xfrm>
          <a:prstGeom prst="rect">
            <a:avLst/>
          </a:prstGeom>
        </p:spPr>
        <p:txBody>
          <a:bodyPr spcFirstLastPara="1" wrap="square" lIns="121900" tIns="121900" rIns="121900" bIns="121900" anchor="b" anchorCtr="0">
            <a:normAutofit/>
          </a:bodyPr>
          <a:lstStyle/>
          <a:p>
            <a:r>
              <a:rPr lang="en"/>
              <a:t>Thread Safe Singleton</a:t>
            </a:r>
            <a:endParaRPr/>
          </a:p>
        </p:txBody>
      </p:sp>
    </p:spTree>
    <p:extLst>
      <p:ext uri="{BB962C8B-B14F-4D97-AF65-F5344CB8AC3E}">
        <p14:creationId xmlns:p14="http://schemas.microsoft.com/office/powerpoint/2010/main" val="821900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Autofit/>
          </a:bodyPr>
          <a:lstStyle/>
          <a:p>
            <a:r>
              <a:rPr lang="en" sz="3600" dirty="0"/>
              <a:t>Thread Nedir?</a:t>
            </a:r>
            <a:endParaRPr lang="tr-TR" sz="3600" dirty="0"/>
          </a:p>
        </p:txBody>
      </p:sp>
      <p:sp>
        <p:nvSpPr>
          <p:cNvPr id="60" name="Google Shape;60;p14"/>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rmAutofit/>
          </a:bodyPr>
          <a:lstStyle/>
          <a:p>
            <a:pPr marL="0" indent="0">
              <a:spcAft>
                <a:spcPts val="1600"/>
              </a:spcAft>
              <a:buNone/>
            </a:pPr>
            <a:r>
              <a:rPr lang="en" sz="3200" dirty="0"/>
              <a:t>Bir thread </a:t>
            </a:r>
            <a:r>
              <a:rPr lang="en" sz="3200" err="1"/>
              <a:t>programın</a:t>
            </a:r>
            <a:r>
              <a:rPr lang="en" sz="3200" dirty="0"/>
              <a:t> </a:t>
            </a:r>
            <a:r>
              <a:rPr lang="en" sz="3200" err="1"/>
              <a:t>içinde</a:t>
            </a:r>
            <a:r>
              <a:rPr lang="en" sz="3200" dirty="0"/>
              <a:t> </a:t>
            </a:r>
            <a:r>
              <a:rPr lang="en" sz="3200" err="1"/>
              <a:t>tek</a:t>
            </a:r>
            <a:r>
              <a:rPr lang="en" sz="3200" dirty="0"/>
              <a:t> </a:t>
            </a:r>
            <a:r>
              <a:rPr lang="en" sz="3200" err="1"/>
              <a:t>ve</a:t>
            </a:r>
            <a:r>
              <a:rPr lang="en" sz="3200" dirty="0"/>
              <a:t> </a:t>
            </a:r>
            <a:r>
              <a:rPr lang="en" sz="3200" err="1"/>
              <a:t>bağımsız</a:t>
            </a:r>
            <a:r>
              <a:rPr lang="en" sz="3200" dirty="0"/>
              <a:t> </a:t>
            </a:r>
            <a:r>
              <a:rPr lang="en" sz="3200" err="1"/>
              <a:t>çalışan</a:t>
            </a:r>
            <a:r>
              <a:rPr lang="en" sz="3200" dirty="0"/>
              <a:t> </a:t>
            </a:r>
            <a:r>
              <a:rPr lang="en" sz="3200" err="1"/>
              <a:t>bir</a:t>
            </a:r>
            <a:r>
              <a:rPr lang="en" sz="3200" dirty="0"/>
              <a:t> </a:t>
            </a:r>
            <a:r>
              <a:rPr lang="en" sz="3200" err="1"/>
              <a:t>akıştır</a:t>
            </a:r>
            <a:r>
              <a:rPr lang="en" sz="3200" dirty="0"/>
              <a:t>. Java multithreaded </a:t>
            </a:r>
            <a:r>
              <a:rPr lang="en" sz="3200" err="1"/>
              <a:t>olduğundan</a:t>
            </a:r>
            <a:r>
              <a:rPr lang="en" sz="3200" dirty="0"/>
              <a:t> JVM </a:t>
            </a:r>
            <a:r>
              <a:rPr lang="en" sz="3200" err="1"/>
              <a:t>içerisinde</a:t>
            </a:r>
            <a:r>
              <a:rPr lang="en" sz="3200" dirty="0"/>
              <a:t> </a:t>
            </a:r>
            <a:r>
              <a:rPr lang="en" sz="3200" err="1"/>
              <a:t>aynı</a:t>
            </a:r>
            <a:r>
              <a:rPr lang="en" sz="3200" dirty="0"/>
              <a:t> </a:t>
            </a:r>
            <a:r>
              <a:rPr lang="en" sz="3200" err="1"/>
              <a:t>anda</a:t>
            </a:r>
            <a:r>
              <a:rPr lang="en" sz="3200" dirty="0"/>
              <a:t> </a:t>
            </a:r>
            <a:r>
              <a:rPr lang="en" sz="3200" err="1"/>
              <a:t>birden</a:t>
            </a:r>
            <a:r>
              <a:rPr lang="en" sz="3200" dirty="0"/>
              <a:t> </a:t>
            </a:r>
            <a:r>
              <a:rPr lang="en" sz="3200" err="1"/>
              <a:t>fazla</a:t>
            </a:r>
            <a:r>
              <a:rPr lang="en" sz="3200" dirty="0"/>
              <a:t> thread </a:t>
            </a:r>
            <a:r>
              <a:rPr lang="en" sz="3200" err="1"/>
              <a:t>çalışabilir</a:t>
            </a:r>
            <a:r>
              <a:rPr lang="en" sz="3200" dirty="0"/>
              <a:t>. Bu durum  </a:t>
            </a:r>
            <a:r>
              <a:rPr lang="en" sz="3200" err="1"/>
              <a:t>aynı</a:t>
            </a:r>
            <a:r>
              <a:rPr lang="en" sz="3200" dirty="0"/>
              <a:t> </a:t>
            </a:r>
            <a:r>
              <a:rPr lang="en" sz="3200" err="1"/>
              <a:t>anda</a:t>
            </a:r>
            <a:r>
              <a:rPr lang="en" sz="3200" dirty="0"/>
              <a:t> </a:t>
            </a:r>
            <a:r>
              <a:rPr lang="en" sz="3200" err="1"/>
              <a:t>birden</a:t>
            </a:r>
            <a:r>
              <a:rPr lang="en" sz="3200" dirty="0"/>
              <a:t> </a:t>
            </a:r>
            <a:r>
              <a:rPr lang="en" sz="3200" err="1"/>
              <a:t>fazla</a:t>
            </a:r>
            <a:r>
              <a:rPr lang="en" sz="3200" dirty="0"/>
              <a:t> </a:t>
            </a:r>
            <a:r>
              <a:rPr lang="en" sz="3200" err="1"/>
              <a:t>işi</a:t>
            </a:r>
            <a:r>
              <a:rPr lang="en" sz="3200" dirty="0"/>
              <a:t> </a:t>
            </a:r>
            <a:r>
              <a:rPr lang="en" sz="3200" err="1"/>
              <a:t>yapıp</a:t>
            </a:r>
            <a:r>
              <a:rPr lang="en" sz="3200" dirty="0"/>
              <a:t> </a:t>
            </a:r>
            <a:r>
              <a:rPr lang="en" sz="3200" err="1"/>
              <a:t>performansı</a:t>
            </a:r>
            <a:r>
              <a:rPr lang="en" sz="3200" dirty="0"/>
              <a:t> </a:t>
            </a:r>
            <a:r>
              <a:rPr lang="en" sz="3200" err="1"/>
              <a:t>arttırmamıza</a:t>
            </a:r>
            <a:r>
              <a:rPr lang="en" sz="3200" dirty="0"/>
              <a:t> </a:t>
            </a:r>
            <a:r>
              <a:rPr lang="en" sz="3200" err="1"/>
              <a:t>yardımcı</a:t>
            </a:r>
            <a:r>
              <a:rPr lang="en" sz="3200" dirty="0"/>
              <a:t> </a:t>
            </a:r>
            <a:r>
              <a:rPr lang="en" sz="3200" err="1"/>
              <a:t>olur</a:t>
            </a:r>
            <a:r>
              <a:rPr lang="en" sz="3200" dirty="0"/>
              <a:t>. </a:t>
            </a:r>
            <a:r>
              <a:rPr lang="en" sz="3200" err="1"/>
              <a:t>Fakat</a:t>
            </a:r>
            <a:r>
              <a:rPr lang="en" sz="3200" dirty="0"/>
              <a:t> </a:t>
            </a:r>
            <a:r>
              <a:rPr lang="en" sz="3200" err="1"/>
              <a:t>bazı</a:t>
            </a:r>
            <a:r>
              <a:rPr lang="en" sz="3200" dirty="0"/>
              <a:t> </a:t>
            </a:r>
            <a:r>
              <a:rPr lang="en" sz="3200" err="1"/>
              <a:t>durumlarda</a:t>
            </a:r>
            <a:r>
              <a:rPr lang="en" sz="3200" dirty="0"/>
              <a:t> </a:t>
            </a:r>
            <a:r>
              <a:rPr lang="en" sz="3200" err="1"/>
              <a:t>problemler</a:t>
            </a:r>
            <a:r>
              <a:rPr lang="en" sz="3200" dirty="0"/>
              <a:t> </a:t>
            </a:r>
            <a:r>
              <a:rPr lang="en" sz="3200" err="1"/>
              <a:t>ortaya</a:t>
            </a:r>
            <a:r>
              <a:rPr lang="en" sz="3200" dirty="0"/>
              <a:t> </a:t>
            </a:r>
            <a:r>
              <a:rPr lang="en" sz="3200" err="1"/>
              <a:t>çıkabiliyor</a:t>
            </a:r>
            <a:r>
              <a:rPr lang="en" sz="3200" dirty="0"/>
              <a:t>.</a:t>
            </a:r>
            <a:endParaRPr lang="tr-TR" sz="3200" dirty="0"/>
          </a:p>
        </p:txBody>
      </p:sp>
    </p:spTree>
    <p:extLst>
      <p:ext uri="{BB962C8B-B14F-4D97-AF65-F5344CB8AC3E}">
        <p14:creationId xmlns:p14="http://schemas.microsoft.com/office/powerpoint/2010/main" val="1530463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rmAutofit fontScale="90000"/>
          </a:bodyPr>
          <a:lstStyle/>
          <a:p>
            <a:pPr algn="ctr"/>
            <a:r>
              <a:rPr lang="en"/>
              <a:t>Lazy Initialization’daki Problem</a:t>
            </a:r>
            <a:endParaRPr/>
          </a:p>
        </p:txBody>
      </p:sp>
      <p:pic>
        <p:nvPicPr>
          <p:cNvPr id="66" name="Google Shape;66;p15"/>
          <p:cNvPicPr preferRelativeResize="0"/>
          <p:nvPr/>
        </p:nvPicPr>
        <p:blipFill>
          <a:blip r:embed="rId3">
            <a:alphaModFix/>
          </a:blip>
          <a:stretch>
            <a:fillRect/>
          </a:stretch>
        </p:blipFill>
        <p:spPr>
          <a:xfrm>
            <a:off x="2110300" y="1537067"/>
            <a:ext cx="7971411" cy="5094632"/>
          </a:xfrm>
          <a:prstGeom prst="rect">
            <a:avLst/>
          </a:prstGeom>
          <a:noFill/>
          <a:ln>
            <a:noFill/>
          </a:ln>
        </p:spPr>
      </p:pic>
    </p:spTree>
    <p:extLst>
      <p:ext uri="{BB962C8B-B14F-4D97-AF65-F5344CB8AC3E}">
        <p14:creationId xmlns:p14="http://schemas.microsoft.com/office/powerpoint/2010/main" val="431335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rmAutofit fontScale="90000"/>
          </a:bodyPr>
          <a:lstStyle/>
          <a:p>
            <a:r>
              <a:rPr lang="en"/>
              <a:t>Synchronized Nedir?</a:t>
            </a:r>
            <a:endParaRPr/>
          </a:p>
        </p:txBody>
      </p:sp>
      <p:sp>
        <p:nvSpPr>
          <p:cNvPr id="72" name="Google Shape;72;p16"/>
          <p:cNvSpPr txBox="1">
            <a:spLocks noGrp="1"/>
          </p:cNvSpPr>
          <p:nvPr>
            <p:ph type="body" idx="1"/>
          </p:nvPr>
        </p:nvSpPr>
        <p:spPr>
          <a:xfrm>
            <a:off x="415600" y="1536633"/>
            <a:ext cx="11776400" cy="4555200"/>
          </a:xfrm>
          <a:prstGeom prst="rect">
            <a:avLst/>
          </a:prstGeom>
        </p:spPr>
        <p:txBody>
          <a:bodyPr spcFirstLastPara="1" wrap="square" lIns="121900" tIns="121900" rIns="121900" bIns="121900" anchor="t" anchorCtr="0">
            <a:normAutofit/>
          </a:bodyPr>
          <a:lstStyle/>
          <a:p>
            <a:pPr marL="0" indent="0">
              <a:spcAft>
                <a:spcPts val="1600"/>
              </a:spcAft>
              <a:buNone/>
            </a:pPr>
            <a:r>
              <a:rPr lang="en"/>
              <a:t>Synchronized anahtar kelimesi kullanıldığında JVM kodun 1 kere çalışacağını garanti eder.</a:t>
            </a:r>
            <a:endParaRPr/>
          </a:p>
        </p:txBody>
      </p:sp>
      <p:pic>
        <p:nvPicPr>
          <p:cNvPr id="73" name="Google Shape;73;p16"/>
          <p:cNvPicPr preferRelativeResize="0"/>
          <p:nvPr/>
        </p:nvPicPr>
        <p:blipFill>
          <a:blip r:embed="rId3">
            <a:alphaModFix/>
          </a:blip>
          <a:stretch>
            <a:fillRect/>
          </a:stretch>
        </p:blipFill>
        <p:spPr>
          <a:xfrm>
            <a:off x="1602501" y="2275967"/>
            <a:ext cx="8986999" cy="4408732"/>
          </a:xfrm>
          <a:prstGeom prst="rect">
            <a:avLst/>
          </a:prstGeom>
          <a:noFill/>
          <a:ln>
            <a:noFill/>
          </a:ln>
        </p:spPr>
      </p:pic>
    </p:spTree>
    <p:extLst>
      <p:ext uri="{BB962C8B-B14F-4D97-AF65-F5344CB8AC3E}">
        <p14:creationId xmlns:p14="http://schemas.microsoft.com/office/powerpoint/2010/main" val="2692564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905265" y="343595"/>
            <a:ext cx="10381467" cy="6170804"/>
          </a:xfrm>
          <a:prstGeom prst="rect">
            <a:avLst/>
          </a:prstGeom>
          <a:noFill/>
          <a:ln>
            <a:noFill/>
          </a:ln>
        </p:spPr>
      </p:pic>
    </p:spTree>
    <p:extLst>
      <p:ext uri="{BB962C8B-B14F-4D97-AF65-F5344CB8AC3E}">
        <p14:creationId xmlns:p14="http://schemas.microsoft.com/office/powerpoint/2010/main" val="2347178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373606" y="1112338"/>
            <a:ext cx="9454815" cy="4382836"/>
          </a:xfrm>
        </p:spPr>
        <p:txBody>
          <a:bodyPr vert="horz" lIns="91440" tIns="45720" rIns="91440" bIns="45720" rtlCol="0" anchor="b">
            <a:noAutofit/>
          </a:bodyPr>
          <a:lstStyle/>
          <a:p>
            <a:r>
              <a:rPr lang="tr-TR" sz="8800"/>
              <a:t>Bill </a:t>
            </a:r>
            <a:r>
              <a:rPr lang="tr-TR" sz="8800" err="1"/>
              <a:t>Pugh</a:t>
            </a:r>
            <a:r>
              <a:rPr lang="tr-TR" sz="8800"/>
              <a:t> </a:t>
            </a:r>
            <a:r>
              <a:rPr lang="tr-TR" sz="8800" err="1"/>
              <a:t>Singleton</a:t>
            </a:r>
            <a:r>
              <a:rPr lang="tr-TR" sz="8800"/>
              <a:t> </a:t>
            </a:r>
            <a:r>
              <a:rPr lang="tr-TR" sz="8800" err="1"/>
              <a:t>Implementation</a:t>
            </a:r>
            <a:endParaRPr lang="tr-TR" sz="8800" err="1">
              <a:cs typeface="Calibri Light"/>
            </a:endParaRPr>
          </a:p>
          <a:p>
            <a:endParaRPr lang="tr-TR" sz="8800">
              <a:cs typeface="Calibri Light"/>
            </a:endParaRPr>
          </a:p>
        </p:txBody>
      </p:sp>
    </p:spTree>
    <p:extLst>
      <p:ext uri="{BB962C8B-B14F-4D97-AF65-F5344CB8AC3E}">
        <p14:creationId xmlns:p14="http://schemas.microsoft.com/office/powerpoint/2010/main" val="261808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6" descr="metin içeren bir resim&#10;&#10;Açıklama otomatik olarak oluşturuldu">
            <a:extLst>
              <a:ext uri="{FF2B5EF4-FFF2-40B4-BE49-F238E27FC236}">
                <a16:creationId xmlns:a16="http://schemas.microsoft.com/office/drawing/2014/main" id="{A9E3698C-D0EC-A550-7854-3014D20BD129}"/>
              </a:ext>
            </a:extLst>
          </p:cNvPr>
          <p:cNvPicPr>
            <a:picLocks noGrp="1" noChangeAspect="1"/>
          </p:cNvPicPr>
          <p:nvPr>
            <p:ph idx="1"/>
          </p:nvPr>
        </p:nvPicPr>
        <p:blipFill>
          <a:blip r:embed="rId2"/>
          <a:stretch>
            <a:fillRect/>
          </a:stretch>
        </p:blipFill>
        <p:spPr>
          <a:xfrm>
            <a:off x="505633" y="264267"/>
            <a:ext cx="5894529" cy="6386817"/>
          </a:xfrm>
        </p:spPr>
      </p:pic>
      <p:pic>
        <p:nvPicPr>
          <p:cNvPr id="7" name="Resim 7" descr="metin içeren bir resim&#10;&#10;Açıklama otomatik olarak oluşturuldu">
            <a:extLst>
              <a:ext uri="{FF2B5EF4-FFF2-40B4-BE49-F238E27FC236}">
                <a16:creationId xmlns:a16="http://schemas.microsoft.com/office/drawing/2014/main" id="{34FDE1B0-F3A1-D47A-341D-7CAA87512BA6}"/>
              </a:ext>
            </a:extLst>
          </p:cNvPr>
          <p:cNvPicPr>
            <a:picLocks noChangeAspect="1"/>
          </p:cNvPicPr>
          <p:nvPr/>
        </p:nvPicPr>
        <p:blipFill>
          <a:blip r:embed="rId3"/>
          <a:stretch>
            <a:fillRect/>
          </a:stretch>
        </p:blipFill>
        <p:spPr>
          <a:xfrm>
            <a:off x="6676373" y="2614882"/>
            <a:ext cx="4945693" cy="1628236"/>
          </a:xfrm>
          <a:prstGeom prst="rect">
            <a:avLst/>
          </a:prstGeom>
        </p:spPr>
      </p:pic>
    </p:spTree>
    <p:extLst>
      <p:ext uri="{BB962C8B-B14F-4D97-AF65-F5344CB8AC3E}">
        <p14:creationId xmlns:p14="http://schemas.microsoft.com/office/powerpoint/2010/main" val="2628205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descr="metin içeren bir resim&#10;&#10;Açıklama otomatik olarak oluşturuldu">
            <a:extLst>
              <a:ext uri="{FF2B5EF4-FFF2-40B4-BE49-F238E27FC236}">
                <a16:creationId xmlns:a16="http://schemas.microsoft.com/office/drawing/2014/main" id="{B844A8DD-2EDE-DA0C-D50A-9B5C32EA0233}"/>
              </a:ext>
            </a:extLst>
          </p:cNvPr>
          <p:cNvPicPr>
            <a:picLocks noGrp="1" noChangeAspect="1"/>
          </p:cNvPicPr>
          <p:nvPr>
            <p:ph idx="1"/>
          </p:nvPr>
        </p:nvPicPr>
        <p:blipFill>
          <a:blip r:embed="rId2"/>
          <a:stretch>
            <a:fillRect/>
          </a:stretch>
        </p:blipFill>
        <p:spPr>
          <a:xfrm>
            <a:off x="283669" y="257674"/>
            <a:ext cx="6643092" cy="6345064"/>
          </a:xfrm>
        </p:spPr>
      </p:pic>
      <p:sp>
        <p:nvSpPr>
          <p:cNvPr id="5" name="Metin kutusu 4">
            <a:extLst>
              <a:ext uri="{FF2B5EF4-FFF2-40B4-BE49-F238E27FC236}">
                <a16:creationId xmlns:a16="http://schemas.microsoft.com/office/drawing/2014/main" id="{7D3397A3-2EC1-78BB-5B0C-4CA9F28C9E82}"/>
              </a:ext>
            </a:extLst>
          </p:cNvPr>
          <p:cNvSpPr txBox="1"/>
          <p:nvPr/>
        </p:nvSpPr>
        <p:spPr>
          <a:xfrm>
            <a:off x="7601732" y="2361678"/>
            <a:ext cx="4011851"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4400"/>
              <a:t>Ya birden fazla iş parçacığı işin içine girerse ? </a:t>
            </a:r>
            <a:endParaRPr lang="tr-TR" sz="4400">
              <a:cs typeface="Calibri"/>
            </a:endParaRPr>
          </a:p>
        </p:txBody>
      </p:sp>
    </p:spTree>
    <p:extLst>
      <p:ext uri="{BB962C8B-B14F-4D97-AF65-F5344CB8AC3E}">
        <p14:creationId xmlns:p14="http://schemas.microsoft.com/office/powerpoint/2010/main" val="94062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descr="metin içeren bir resim&#10;&#10;Açıklama otomatik olarak oluşturuldu">
            <a:extLst>
              <a:ext uri="{FF2B5EF4-FFF2-40B4-BE49-F238E27FC236}">
                <a16:creationId xmlns:a16="http://schemas.microsoft.com/office/drawing/2014/main" id="{A0719347-9445-156D-1CB9-F789C53220CA}"/>
              </a:ext>
            </a:extLst>
          </p:cNvPr>
          <p:cNvPicPr>
            <a:picLocks noGrp="1" noChangeAspect="1"/>
          </p:cNvPicPr>
          <p:nvPr>
            <p:ph idx="1"/>
          </p:nvPr>
        </p:nvPicPr>
        <p:blipFill>
          <a:blip r:embed="rId2"/>
          <a:stretch>
            <a:fillRect/>
          </a:stretch>
        </p:blipFill>
        <p:spPr>
          <a:xfrm>
            <a:off x="458897" y="340954"/>
            <a:ext cx="11159385" cy="6266405"/>
          </a:xfrm>
        </p:spPr>
      </p:pic>
    </p:spTree>
    <p:extLst>
      <p:ext uri="{BB962C8B-B14F-4D97-AF65-F5344CB8AC3E}">
        <p14:creationId xmlns:p14="http://schemas.microsoft.com/office/powerpoint/2010/main" val="3737705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5" descr="metin içeren bir resim&#10;&#10;Açıklama otomatik olarak oluşturuldu">
            <a:extLst>
              <a:ext uri="{FF2B5EF4-FFF2-40B4-BE49-F238E27FC236}">
                <a16:creationId xmlns:a16="http://schemas.microsoft.com/office/drawing/2014/main" id="{D0504596-FF4B-0B00-9B08-84F08B10FD6F}"/>
              </a:ext>
            </a:extLst>
          </p:cNvPr>
          <p:cNvPicPr>
            <a:picLocks noGrp="1" noChangeAspect="1"/>
          </p:cNvPicPr>
          <p:nvPr>
            <p:ph idx="1"/>
          </p:nvPr>
        </p:nvPicPr>
        <p:blipFill>
          <a:blip r:embed="rId2"/>
          <a:stretch>
            <a:fillRect/>
          </a:stretch>
        </p:blipFill>
        <p:spPr>
          <a:xfrm>
            <a:off x="629628" y="593757"/>
            <a:ext cx="9241294" cy="4214761"/>
          </a:xfrm>
        </p:spPr>
      </p:pic>
      <p:sp>
        <p:nvSpPr>
          <p:cNvPr id="4" name="Metin kutusu 1">
            <a:extLst>
              <a:ext uri="{FF2B5EF4-FFF2-40B4-BE49-F238E27FC236}">
                <a16:creationId xmlns:a16="http://schemas.microsoft.com/office/drawing/2014/main" id="{33640171-F2D3-E1BE-B5B7-C295FC635F9F}"/>
              </a:ext>
            </a:extLst>
          </p:cNvPr>
          <p:cNvSpPr txBox="1"/>
          <p:nvPr/>
        </p:nvSpPr>
        <p:spPr>
          <a:xfrm>
            <a:off x="626301" y="5081884"/>
            <a:ext cx="9251905"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sz="3600"/>
              <a:t>Çok fazla iş parçacığı aynı anda bu </a:t>
            </a:r>
            <a:r>
              <a:rPr lang="tr-TR" sz="3600" err="1"/>
              <a:t>instance</a:t>
            </a:r>
            <a:r>
              <a:rPr lang="tr-TR" sz="3600"/>
              <a:t> a ulaşmak isterse problem yaşayabiliriz.</a:t>
            </a:r>
            <a:endParaRPr lang="tr-TR" sz="3600">
              <a:cs typeface="Calibri"/>
            </a:endParaRPr>
          </a:p>
        </p:txBody>
      </p:sp>
    </p:spTree>
    <p:extLst>
      <p:ext uri="{BB962C8B-B14F-4D97-AF65-F5344CB8AC3E}">
        <p14:creationId xmlns:p14="http://schemas.microsoft.com/office/powerpoint/2010/main" val="3692868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AF04D4-8368-A263-753C-2FAA7384CD10}"/>
              </a:ext>
            </a:extLst>
          </p:cNvPr>
          <p:cNvSpPr>
            <a:spLocks noGrp="1"/>
          </p:cNvSpPr>
          <p:nvPr>
            <p:ph type="title"/>
          </p:nvPr>
        </p:nvSpPr>
        <p:spPr/>
        <p:txBody>
          <a:bodyPr/>
          <a:lstStyle/>
          <a:p>
            <a:r>
              <a:rPr lang="tr-TR" dirty="0"/>
              <a:t>Neden </a:t>
            </a:r>
            <a:r>
              <a:rPr lang="tr-TR" dirty="0" err="1"/>
              <a:t>Singleton</a:t>
            </a:r>
            <a:r>
              <a:rPr lang="tr-TR" dirty="0"/>
              <a:t> Kullanırız</a:t>
            </a:r>
          </a:p>
        </p:txBody>
      </p:sp>
      <p:sp>
        <p:nvSpPr>
          <p:cNvPr id="3" name="İçerik Yer Tutucusu 2">
            <a:extLst>
              <a:ext uri="{FF2B5EF4-FFF2-40B4-BE49-F238E27FC236}">
                <a16:creationId xmlns:a16="http://schemas.microsoft.com/office/drawing/2014/main" id="{3177CC95-65CE-B308-5D2F-0BA37F951599}"/>
              </a:ext>
            </a:extLst>
          </p:cNvPr>
          <p:cNvSpPr>
            <a:spLocks noGrp="1"/>
          </p:cNvSpPr>
          <p:nvPr>
            <p:ph idx="1"/>
          </p:nvPr>
        </p:nvSpPr>
        <p:spPr/>
        <p:txBody>
          <a:bodyPr vert="horz" lIns="91440" tIns="45720" rIns="91440" bIns="45720" rtlCol="0" anchor="t">
            <a:normAutofit/>
          </a:bodyPr>
          <a:lstStyle/>
          <a:p>
            <a:r>
              <a:rPr lang="tr-TR" dirty="0"/>
              <a:t>Bizim sadece belli başlı görevleri yapan nesnelerimiz vardır (günlük kaydı, kayıt defteri işleyen bir nesne </a:t>
            </a:r>
            <a:r>
              <a:rPr lang="tr-TR" dirty="0" err="1"/>
              <a:t>vs</a:t>
            </a:r>
            <a:r>
              <a:rPr lang="tr-TR" dirty="0"/>
              <a:t>) tek bir görevi olan bu nesneleri her defasında oluşturmamızın bir anlamı yoktur. Bu tür bir yola gitmek kaynakların aşırı kullanımı gibi hatalı davranış </a:t>
            </a:r>
            <a:r>
              <a:rPr lang="tr-TR" dirty="0" err="1"/>
              <a:t>vb</a:t>
            </a:r>
            <a:r>
              <a:rPr lang="tr-TR" dirty="0"/>
              <a:t> sorunlara sebebiyet verebilir.</a:t>
            </a:r>
          </a:p>
          <a:p>
            <a:endParaRPr lang="tr-TR" dirty="0"/>
          </a:p>
          <a:p>
            <a:r>
              <a:rPr lang="tr-TR" dirty="0" err="1"/>
              <a:t>Singleton</a:t>
            </a:r>
            <a:r>
              <a:rPr lang="tr-TR" dirty="0"/>
              <a:t> Tasarım Örüntüsü belirli bir sınıf için yalnızca bir nesnenin oluşturulmasını sağlar .</a:t>
            </a:r>
            <a:endParaRPr lang="tr-TR" dirty="0">
              <a:ea typeface="Calibri"/>
              <a:cs typeface="Calibri"/>
            </a:endParaRPr>
          </a:p>
        </p:txBody>
      </p:sp>
    </p:spTree>
    <p:extLst>
      <p:ext uri="{BB962C8B-B14F-4D97-AF65-F5344CB8AC3E}">
        <p14:creationId xmlns:p14="http://schemas.microsoft.com/office/powerpoint/2010/main" val="1817313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16E560-E8DC-7963-6A6F-C7A59FCFA6A0}"/>
              </a:ext>
            </a:extLst>
          </p:cNvPr>
          <p:cNvSpPr>
            <a:spLocks noGrp="1"/>
          </p:cNvSpPr>
          <p:nvPr>
            <p:ph type="title"/>
          </p:nvPr>
        </p:nvSpPr>
        <p:spPr/>
        <p:txBody>
          <a:bodyPr/>
          <a:lstStyle/>
          <a:p>
            <a:r>
              <a:rPr lang="tr-TR">
                <a:cs typeface="Calibri Light"/>
              </a:rPr>
              <a:t>Bu durum nasıl engellenebilir ?</a:t>
            </a:r>
            <a:endParaRPr lang="tr-TR"/>
          </a:p>
        </p:txBody>
      </p:sp>
      <p:sp>
        <p:nvSpPr>
          <p:cNvPr id="3" name="İçerik Yer Tutucusu 2">
            <a:extLst>
              <a:ext uri="{FF2B5EF4-FFF2-40B4-BE49-F238E27FC236}">
                <a16:creationId xmlns:a16="http://schemas.microsoft.com/office/drawing/2014/main" id="{B74FFF4A-FC20-277E-0A3E-B84D91204200}"/>
              </a:ext>
            </a:extLst>
          </p:cNvPr>
          <p:cNvSpPr>
            <a:spLocks noGrp="1"/>
          </p:cNvSpPr>
          <p:nvPr>
            <p:ph idx="1"/>
          </p:nvPr>
        </p:nvSpPr>
        <p:spPr>
          <a:xfrm>
            <a:off x="838200" y="3005159"/>
            <a:ext cx="10515600" cy="4351338"/>
          </a:xfrm>
        </p:spPr>
        <p:txBody>
          <a:bodyPr vert="horz" lIns="91440" tIns="45720" rIns="91440" bIns="45720" rtlCol="0" anchor="t">
            <a:normAutofit/>
          </a:bodyPr>
          <a:lstStyle/>
          <a:p>
            <a:r>
              <a:rPr lang="tr-TR" sz="5400" err="1">
                <a:ea typeface="+mn-lt"/>
                <a:cs typeface="+mn-lt"/>
              </a:rPr>
              <a:t>synchronized</a:t>
            </a:r>
            <a:r>
              <a:rPr lang="tr-TR" sz="5400">
                <a:ea typeface="+mn-lt"/>
                <a:cs typeface="+mn-lt"/>
              </a:rPr>
              <a:t> ( performans kaybı )</a:t>
            </a:r>
            <a:endParaRPr lang="tr-TR" sz="5400">
              <a:ea typeface="+mn-lt"/>
              <a:cs typeface="+mn-lt"/>
              <a:hlinkClick r:id="" action="ppaction://noaction"/>
            </a:endParaRPr>
          </a:p>
          <a:p>
            <a:r>
              <a:rPr lang="tr-TR" sz="5400">
                <a:cs typeface="Calibri"/>
              </a:rPr>
              <a:t>Final </a:t>
            </a:r>
            <a:r>
              <a:rPr lang="tr-TR" sz="5400" err="1">
                <a:cs typeface="Calibri"/>
              </a:rPr>
              <a:t>static</a:t>
            </a:r>
            <a:r>
              <a:rPr lang="tr-TR" sz="5400">
                <a:cs typeface="Calibri"/>
              </a:rPr>
              <a:t> </a:t>
            </a:r>
            <a:r>
              <a:rPr lang="tr-TR" sz="5400" err="1">
                <a:cs typeface="Calibri"/>
              </a:rPr>
              <a:t>instance</a:t>
            </a:r>
            <a:r>
              <a:rPr lang="tr-TR" sz="5400">
                <a:cs typeface="Calibri"/>
              </a:rPr>
              <a:t> </a:t>
            </a:r>
          </a:p>
        </p:txBody>
      </p:sp>
    </p:spTree>
    <p:extLst>
      <p:ext uri="{BB962C8B-B14F-4D97-AF65-F5344CB8AC3E}">
        <p14:creationId xmlns:p14="http://schemas.microsoft.com/office/powerpoint/2010/main" val="1475570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descr="metin içeren bir resim&#10;&#10;Açıklama otomatik olarak oluşturuldu">
            <a:extLst>
              <a:ext uri="{FF2B5EF4-FFF2-40B4-BE49-F238E27FC236}">
                <a16:creationId xmlns:a16="http://schemas.microsoft.com/office/drawing/2014/main" id="{10AE9D02-E2AC-615D-C394-51A9DB900A43}"/>
              </a:ext>
            </a:extLst>
          </p:cNvPr>
          <p:cNvPicPr>
            <a:picLocks noGrp="1" noChangeAspect="1"/>
          </p:cNvPicPr>
          <p:nvPr>
            <p:ph idx="1"/>
          </p:nvPr>
        </p:nvPicPr>
        <p:blipFill>
          <a:blip r:embed="rId2"/>
          <a:stretch>
            <a:fillRect/>
          </a:stretch>
        </p:blipFill>
        <p:spPr>
          <a:xfrm>
            <a:off x="1165768" y="386425"/>
            <a:ext cx="10288435" cy="6071078"/>
          </a:xfrm>
        </p:spPr>
      </p:pic>
    </p:spTree>
    <p:extLst>
      <p:ext uri="{BB962C8B-B14F-4D97-AF65-F5344CB8AC3E}">
        <p14:creationId xmlns:p14="http://schemas.microsoft.com/office/powerpoint/2010/main" val="1319824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descr="metin içeren bir resim&#10;&#10;Açıklama otomatik olarak oluşturuldu">
            <a:extLst>
              <a:ext uri="{FF2B5EF4-FFF2-40B4-BE49-F238E27FC236}">
                <a16:creationId xmlns:a16="http://schemas.microsoft.com/office/drawing/2014/main" id="{93A2DBA7-2F1A-C09F-0473-F78125EE8909}"/>
              </a:ext>
            </a:extLst>
          </p:cNvPr>
          <p:cNvPicPr>
            <a:picLocks noGrp="1" noChangeAspect="1"/>
          </p:cNvPicPr>
          <p:nvPr>
            <p:ph idx="1"/>
          </p:nvPr>
        </p:nvPicPr>
        <p:blipFill>
          <a:blip r:embed="rId2"/>
          <a:stretch>
            <a:fillRect/>
          </a:stretch>
        </p:blipFill>
        <p:spPr>
          <a:xfrm>
            <a:off x="349749" y="282630"/>
            <a:ext cx="10281650" cy="4097054"/>
          </a:xfrm>
        </p:spPr>
      </p:pic>
      <p:pic>
        <p:nvPicPr>
          <p:cNvPr id="5" name="Resim 5" descr="metin içeren bir resim&#10;&#10;Açıklama otomatik olarak oluşturuldu">
            <a:extLst>
              <a:ext uri="{FF2B5EF4-FFF2-40B4-BE49-F238E27FC236}">
                <a16:creationId xmlns:a16="http://schemas.microsoft.com/office/drawing/2014/main" id="{92C35518-F8AF-53F4-D742-EBCD5A3AD8B6}"/>
              </a:ext>
            </a:extLst>
          </p:cNvPr>
          <p:cNvPicPr>
            <a:picLocks noChangeAspect="1"/>
          </p:cNvPicPr>
          <p:nvPr/>
        </p:nvPicPr>
        <p:blipFill>
          <a:blip r:embed="rId3"/>
          <a:stretch>
            <a:fillRect/>
          </a:stretch>
        </p:blipFill>
        <p:spPr>
          <a:xfrm>
            <a:off x="351903" y="4614994"/>
            <a:ext cx="3784686" cy="2001685"/>
          </a:xfrm>
          <a:prstGeom prst="rect">
            <a:avLst/>
          </a:prstGeom>
        </p:spPr>
      </p:pic>
    </p:spTree>
    <p:extLst>
      <p:ext uri="{BB962C8B-B14F-4D97-AF65-F5344CB8AC3E}">
        <p14:creationId xmlns:p14="http://schemas.microsoft.com/office/powerpoint/2010/main" val="2883466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46801D1-E4DC-38C8-3E8B-F3FA9D87189F}"/>
              </a:ext>
            </a:extLst>
          </p:cNvPr>
          <p:cNvSpPr>
            <a:spLocks noGrp="1"/>
          </p:cNvSpPr>
          <p:nvPr>
            <p:ph type="title"/>
          </p:nvPr>
        </p:nvSpPr>
        <p:spPr>
          <a:xfrm>
            <a:off x="1043631" y="809898"/>
            <a:ext cx="10173010" cy="1554480"/>
          </a:xfrm>
        </p:spPr>
        <p:txBody>
          <a:bodyPr anchor="ctr">
            <a:normAutofit/>
          </a:bodyPr>
          <a:lstStyle/>
          <a:p>
            <a:r>
              <a:rPr lang="tr-TR" sz="4800"/>
              <a:t>				STATIK BLOK </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İçerik Yer Tutucusu 2">
            <a:extLst>
              <a:ext uri="{FF2B5EF4-FFF2-40B4-BE49-F238E27FC236}">
                <a16:creationId xmlns:a16="http://schemas.microsoft.com/office/drawing/2014/main" id="{5C66068C-0487-FC03-317E-7FADB38A45A4}"/>
              </a:ext>
            </a:extLst>
          </p:cNvPr>
          <p:cNvGraphicFramePr>
            <a:graphicFrameLocks noGrp="1"/>
          </p:cNvGraphicFramePr>
          <p:nvPr>
            <p:ph idx="1"/>
            <p:extLst>
              <p:ext uri="{D42A27DB-BD31-4B8C-83A1-F6EECF244321}">
                <p14:modId xmlns:p14="http://schemas.microsoft.com/office/powerpoint/2010/main" val="2835533124"/>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1175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çerik Yer Tutucusu 4" descr="metin içeren bir resim&#10;&#10;Açıklama otomatik olarak oluşturuldu">
            <a:extLst>
              <a:ext uri="{FF2B5EF4-FFF2-40B4-BE49-F238E27FC236}">
                <a16:creationId xmlns:a16="http://schemas.microsoft.com/office/drawing/2014/main" id="{EB6B15E6-CEEB-8DE5-9236-9212199D24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8978" y="643466"/>
            <a:ext cx="3714044" cy="5571067"/>
          </a:xfrm>
          <a:prstGeom prst="rect">
            <a:avLst/>
          </a:prstGeom>
        </p:spPr>
      </p:pic>
    </p:spTree>
    <p:extLst>
      <p:ext uri="{BB962C8B-B14F-4D97-AF65-F5344CB8AC3E}">
        <p14:creationId xmlns:p14="http://schemas.microsoft.com/office/powerpoint/2010/main" val="226610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7A9651-4EEF-9AA9-A62D-54B28E7F3D95}"/>
              </a:ext>
            </a:extLst>
          </p:cNvPr>
          <p:cNvSpPr>
            <a:spLocks noGrp="1"/>
          </p:cNvSpPr>
          <p:nvPr>
            <p:ph type="title"/>
          </p:nvPr>
        </p:nvSpPr>
        <p:spPr/>
        <p:txBody>
          <a:bodyPr/>
          <a:lstStyle/>
          <a:p>
            <a:r>
              <a:rPr lang="tr-TR"/>
              <a:t>STATIK BLOK IMPLEMENTASYONU</a:t>
            </a:r>
            <a:endParaRPr lang="tr-TR" dirty="0"/>
          </a:p>
        </p:txBody>
      </p:sp>
      <p:pic>
        <p:nvPicPr>
          <p:cNvPr id="10" name="İçerik Yer Tutucusu 9" descr="metin içeren bir resim&#10;&#10;Açıklama otomatik olarak oluşturuldu">
            <a:extLst>
              <a:ext uri="{FF2B5EF4-FFF2-40B4-BE49-F238E27FC236}">
                <a16:creationId xmlns:a16="http://schemas.microsoft.com/office/drawing/2014/main" id="{5DE674A7-C117-738E-E2E0-3F8E86A298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4554" y="1690688"/>
            <a:ext cx="6049107" cy="4611638"/>
          </a:xfrm>
        </p:spPr>
      </p:pic>
    </p:spTree>
    <p:extLst>
      <p:ext uri="{BB962C8B-B14F-4D97-AF65-F5344CB8AC3E}">
        <p14:creationId xmlns:p14="http://schemas.microsoft.com/office/powerpoint/2010/main" val="3004748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Başlık 1">
            <a:extLst>
              <a:ext uri="{FF2B5EF4-FFF2-40B4-BE49-F238E27FC236}">
                <a16:creationId xmlns:a16="http://schemas.microsoft.com/office/drawing/2014/main" id="{675FAEB2-E371-A329-60D9-09B44737C816}"/>
              </a:ext>
            </a:extLst>
          </p:cNvPr>
          <p:cNvSpPr>
            <a:spLocks noGrp="1"/>
          </p:cNvSpPr>
          <p:nvPr>
            <p:ph type="title"/>
          </p:nvPr>
        </p:nvSpPr>
        <p:spPr>
          <a:xfrm>
            <a:off x="1522030" y="1209220"/>
            <a:ext cx="9147940" cy="2337238"/>
          </a:xfrm>
        </p:spPr>
        <p:txBody>
          <a:bodyPr vert="horz" lIns="91440" tIns="45720" rIns="91440" bIns="45720" rtlCol="0" anchor="b">
            <a:normAutofit/>
          </a:bodyPr>
          <a:lstStyle/>
          <a:p>
            <a:pPr algn="ctr"/>
            <a:r>
              <a:rPr lang="tr-TR" sz="5600" kern="1200" dirty="0">
                <a:solidFill>
                  <a:srgbClr val="FFFFFF"/>
                </a:solidFill>
                <a:latin typeface="+mj-lt"/>
                <a:ea typeface="+mj-ea"/>
                <a:cs typeface="+mj-cs"/>
              </a:rPr>
              <a:t>REFLECTION PROBLEMİ</a:t>
            </a:r>
            <a:endParaRPr lang="en-US" sz="5600" kern="1200" dirty="0">
              <a:solidFill>
                <a:srgbClr val="FFFFFF"/>
              </a:solidFill>
              <a:latin typeface="+mj-lt"/>
              <a:ea typeface="+mj-ea"/>
              <a:cs typeface="+mj-cs"/>
            </a:endParaRPr>
          </a:p>
        </p:txBody>
      </p:sp>
      <p:sp>
        <p:nvSpPr>
          <p:cNvPr id="9"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1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21" name="Straight Connector 2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093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Başlık 1">
            <a:extLst>
              <a:ext uri="{FF2B5EF4-FFF2-40B4-BE49-F238E27FC236}">
                <a16:creationId xmlns:a16="http://schemas.microsoft.com/office/drawing/2014/main" id="{19C87770-B0AF-AE62-E6BB-B63BE858EB66}"/>
              </a:ext>
            </a:extLst>
          </p:cNvPr>
          <p:cNvSpPr>
            <a:spLocks noGrp="1"/>
          </p:cNvSpPr>
          <p:nvPr>
            <p:ph type="ctrTitle"/>
          </p:nvPr>
        </p:nvSpPr>
        <p:spPr>
          <a:xfrm>
            <a:off x="1522030" y="1209220"/>
            <a:ext cx="9147940" cy="2337238"/>
          </a:xfrm>
        </p:spPr>
        <p:txBody>
          <a:bodyPr anchor="b">
            <a:normAutofit/>
          </a:bodyPr>
          <a:lstStyle/>
          <a:p>
            <a:endParaRPr lang="tr-TR" sz="5600">
              <a:solidFill>
                <a:srgbClr val="FFFFFF"/>
              </a:solidFill>
            </a:endParaRPr>
          </a:p>
        </p:txBody>
      </p:sp>
      <p:sp>
        <p:nvSpPr>
          <p:cNvPr id="3" name="Alt Başlık 2">
            <a:extLst>
              <a:ext uri="{FF2B5EF4-FFF2-40B4-BE49-F238E27FC236}">
                <a16:creationId xmlns:a16="http://schemas.microsoft.com/office/drawing/2014/main" id="{0E1735F3-D133-C1F2-8AE6-0832664ABBA8}"/>
              </a:ext>
            </a:extLst>
          </p:cNvPr>
          <p:cNvSpPr>
            <a:spLocks noGrp="1"/>
          </p:cNvSpPr>
          <p:nvPr>
            <p:ph type="subTitle" idx="1"/>
          </p:nvPr>
        </p:nvSpPr>
        <p:spPr>
          <a:xfrm>
            <a:off x="1522030" y="3605577"/>
            <a:ext cx="9147940" cy="1324303"/>
          </a:xfrm>
        </p:spPr>
        <p:txBody>
          <a:bodyPr anchor="t">
            <a:normAutofit/>
          </a:bodyPr>
          <a:lstStyle/>
          <a:p>
            <a:endParaRPr lang="tr-TR" sz="2000">
              <a:solidFill>
                <a:srgbClr val="FFFFFF"/>
              </a:solidFill>
            </a:endParaRPr>
          </a:p>
        </p:txBody>
      </p:sp>
      <p:sp>
        <p:nvSpPr>
          <p:cNvPr id="1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1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5" name="Resim 4">
            <a:extLst>
              <a:ext uri="{FF2B5EF4-FFF2-40B4-BE49-F238E27FC236}">
                <a16:creationId xmlns:a16="http://schemas.microsoft.com/office/drawing/2014/main" id="{24867411-4D5A-38B4-F791-FEA6749AF794}"/>
              </a:ext>
            </a:extLst>
          </p:cNvPr>
          <p:cNvPicPr>
            <a:picLocks noChangeAspect="1"/>
          </p:cNvPicPr>
          <p:nvPr/>
        </p:nvPicPr>
        <p:blipFill>
          <a:blip r:embed="rId2"/>
          <a:stretch>
            <a:fillRect/>
          </a:stretch>
        </p:blipFill>
        <p:spPr>
          <a:xfrm>
            <a:off x="883651" y="1100768"/>
            <a:ext cx="10421650" cy="4500712"/>
          </a:xfrm>
          <a:prstGeom prst="rect">
            <a:avLst/>
          </a:prstGeom>
        </p:spPr>
      </p:pic>
    </p:spTree>
    <p:extLst>
      <p:ext uri="{BB962C8B-B14F-4D97-AF65-F5344CB8AC3E}">
        <p14:creationId xmlns:p14="http://schemas.microsoft.com/office/powerpoint/2010/main" val="1966291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Başlık 1">
            <a:extLst>
              <a:ext uri="{FF2B5EF4-FFF2-40B4-BE49-F238E27FC236}">
                <a16:creationId xmlns:a16="http://schemas.microsoft.com/office/drawing/2014/main" id="{675FAEB2-E371-A329-60D9-09B44737C816}"/>
              </a:ext>
            </a:extLst>
          </p:cNvPr>
          <p:cNvSpPr>
            <a:spLocks noGrp="1"/>
          </p:cNvSpPr>
          <p:nvPr>
            <p:ph type="title"/>
          </p:nvPr>
        </p:nvSpPr>
        <p:spPr>
          <a:xfrm>
            <a:off x="1522030" y="1209220"/>
            <a:ext cx="9147940" cy="2337238"/>
          </a:xfrm>
        </p:spPr>
        <p:txBody>
          <a:bodyPr vert="horz" lIns="91440" tIns="45720" rIns="91440" bIns="45720" rtlCol="0" anchor="b">
            <a:normAutofit/>
          </a:bodyPr>
          <a:lstStyle/>
          <a:p>
            <a:pPr algn="ctr"/>
            <a:endParaRPr lang="en-US" sz="5600" kern="1200">
              <a:solidFill>
                <a:srgbClr val="FFFFFF"/>
              </a:solidFill>
              <a:latin typeface="+mj-lt"/>
              <a:ea typeface="+mj-ea"/>
              <a:cs typeface="+mj-cs"/>
            </a:endParaRPr>
          </a:p>
        </p:txBody>
      </p:sp>
      <p:sp>
        <p:nvSpPr>
          <p:cNvPr id="1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1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5" name="Resim 4">
            <a:extLst>
              <a:ext uri="{FF2B5EF4-FFF2-40B4-BE49-F238E27FC236}">
                <a16:creationId xmlns:a16="http://schemas.microsoft.com/office/drawing/2014/main" id="{15413AC4-F8CF-3954-A84E-441DC198B9C7}"/>
              </a:ext>
            </a:extLst>
          </p:cNvPr>
          <p:cNvPicPr>
            <a:picLocks noChangeAspect="1"/>
          </p:cNvPicPr>
          <p:nvPr/>
        </p:nvPicPr>
        <p:blipFill>
          <a:blip r:embed="rId2"/>
          <a:stretch>
            <a:fillRect/>
          </a:stretch>
        </p:blipFill>
        <p:spPr>
          <a:xfrm>
            <a:off x="1954983" y="364619"/>
            <a:ext cx="6011114" cy="5973009"/>
          </a:xfrm>
          <a:prstGeom prst="rect">
            <a:avLst/>
          </a:prstGeom>
        </p:spPr>
      </p:pic>
      <p:pic>
        <p:nvPicPr>
          <p:cNvPr id="7" name="Resim 6">
            <a:extLst>
              <a:ext uri="{FF2B5EF4-FFF2-40B4-BE49-F238E27FC236}">
                <a16:creationId xmlns:a16="http://schemas.microsoft.com/office/drawing/2014/main" id="{A7AFFCFD-2CA6-D3E9-B6BE-B1C9E2039CDD}"/>
              </a:ext>
            </a:extLst>
          </p:cNvPr>
          <p:cNvPicPr>
            <a:picLocks noChangeAspect="1"/>
          </p:cNvPicPr>
          <p:nvPr/>
        </p:nvPicPr>
        <p:blipFill>
          <a:blip r:embed="rId3"/>
          <a:stretch>
            <a:fillRect/>
          </a:stretch>
        </p:blipFill>
        <p:spPr>
          <a:xfrm>
            <a:off x="8368733" y="2924505"/>
            <a:ext cx="3219899" cy="1038370"/>
          </a:xfrm>
          <a:prstGeom prst="rect">
            <a:avLst/>
          </a:prstGeom>
        </p:spPr>
      </p:pic>
    </p:spTree>
    <p:extLst>
      <p:ext uri="{BB962C8B-B14F-4D97-AF65-F5344CB8AC3E}">
        <p14:creationId xmlns:p14="http://schemas.microsoft.com/office/powerpoint/2010/main" val="2253057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Başlık 1">
            <a:extLst>
              <a:ext uri="{FF2B5EF4-FFF2-40B4-BE49-F238E27FC236}">
                <a16:creationId xmlns:a16="http://schemas.microsoft.com/office/drawing/2014/main" id="{675FAEB2-E371-A329-60D9-09B44737C816}"/>
              </a:ext>
            </a:extLst>
          </p:cNvPr>
          <p:cNvSpPr>
            <a:spLocks noGrp="1"/>
          </p:cNvSpPr>
          <p:nvPr>
            <p:ph type="title"/>
          </p:nvPr>
        </p:nvSpPr>
        <p:spPr>
          <a:xfrm>
            <a:off x="1522030" y="1209220"/>
            <a:ext cx="9147940" cy="2337238"/>
          </a:xfrm>
        </p:spPr>
        <p:txBody>
          <a:bodyPr vert="horz" lIns="91440" tIns="45720" rIns="91440" bIns="45720" rtlCol="0" anchor="b">
            <a:normAutofit/>
          </a:bodyPr>
          <a:lstStyle/>
          <a:p>
            <a:pPr algn="ctr"/>
            <a:endParaRPr lang="en-US" sz="5600" kern="1200">
              <a:solidFill>
                <a:srgbClr val="FFFFFF"/>
              </a:solidFill>
              <a:latin typeface="+mj-lt"/>
              <a:ea typeface="+mj-ea"/>
              <a:cs typeface="+mj-cs"/>
            </a:endParaRPr>
          </a:p>
        </p:txBody>
      </p:sp>
      <p:sp>
        <p:nvSpPr>
          <p:cNvPr id="9"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1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21" name="Straight Connector 2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4" name="Resim 3">
            <a:extLst>
              <a:ext uri="{FF2B5EF4-FFF2-40B4-BE49-F238E27FC236}">
                <a16:creationId xmlns:a16="http://schemas.microsoft.com/office/drawing/2014/main" id="{76CE0160-D6DC-88B0-7C0F-BF46EA5D586D}"/>
              </a:ext>
            </a:extLst>
          </p:cNvPr>
          <p:cNvPicPr>
            <a:picLocks noChangeAspect="1"/>
          </p:cNvPicPr>
          <p:nvPr/>
        </p:nvPicPr>
        <p:blipFill>
          <a:blip r:embed="rId2"/>
          <a:stretch>
            <a:fillRect/>
          </a:stretch>
        </p:blipFill>
        <p:spPr>
          <a:xfrm>
            <a:off x="1563673" y="1999810"/>
            <a:ext cx="9283729" cy="2805649"/>
          </a:xfrm>
          <a:prstGeom prst="rect">
            <a:avLst/>
          </a:prstGeom>
        </p:spPr>
      </p:pic>
    </p:spTree>
    <p:extLst>
      <p:ext uri="{BB962C8B-B14F-4D97-AF65-F5344CB8AC3E}">
        <p14:creationId xmlns:p14="http://schemas.microsoft.com/office/powerpoint/2010/main" val="1122571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72B5D9-E385-4056-92B9-99ED3E339744}"/>
              </a:ext>
            </a:extLst>
          </p:cNvPr>
          <p:cNvSpPr>
            <a:spLocks noGrp="1"/>
          </p:cNvSpPr>
          <p:nvPr>
            <p:ph type="ctrTitle"/>
          </p:nvPr>
        </p:nvSpPr>
        <p:spPr>
          <a:xfrm>
            <a:off x="1292888" y="2235200"/>
            <a:ext cx="9144000" cy="2387600"/>
          </a:xfrm>
        </p:spPr>
        <p:txBody>
          <a:bodyPr/>
          <a:lstStyle/>
          <a:p>
            <a:r>
              <a:rPr lang="tr-TR" dirty="0"/>
              <a:t>LAZY INITIALIZATION</a:t>
            </a:r>
            <a:br>
              <a:rPr lang="tr-TR" dirty="0"/>
            </a:br>
            <a:r>
              <a:rPr lang="tr-TR" dirty="0"/>
              <a:t> </a:t>
            </a:r>
          </a:p>
        </p:txBody>
      </p:sp>
    </p:spTree>
    <p:extLst>
      <p:ext uri="{BB962C8B-B14F-4D97-AF65-F5344CB8AC3E}">
        <p14:creationId xmlns:p14="http://schemas.microsoft.com/office/powerpoint/2010/main" val="3486926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Başlık 1">
            <a:extLst>
              <a:ext uri="{FF2B5EF4-FFF2-40B4-BE49-F238E27FC236}">
                <a16:creationId xmlns:a16="http://schemas.microsoft.com/office/drawing/2014/main" id="{675FAEB2-E371-A329-60D9-09B44737C816}"/>
              </a:ext>
            </a:extLst>
          </p:cNvPr>
          <p:cNvSpPr>
            <a:spLocks noGrp="1"/>
          </p:cNvSpPr>
          <p:nvPr>
            <p:ph type="title"/>
          </p:nvPr>
        </p:nvSpPr>
        <p:spPr>
          <a:xfrm>
            <a:off x="1522030" y="1209220"/>
            <a:ext cx="9147940" cy="2337238"/>
          </a:xfrm>
        </p:spPr>
        <p:txBody>
          <a:bodyPr vert="horz" lIns="91440" tIns="45720" rIns="91440" bIns="45720" rtlCol="0" anchor="b">
            <a:normAutofit/>
          </a:bodyPr>
          <a:lstStyle/>
          <a:p>
            <a:pPr algn="ctr"/>
            <a:r>
              <a:rPr lang="tr-TR" sz="5600" kern="1200" dirty="0">
                <a:solidFill>
                  <a:srgbClr val="FFFFFF"/>
                </a:solidFill>
                <a:latin typeface="+mj-lt"/>
                <a:ea typeface="+mj-ea"/>
                <a:cs typeface="+mj-cs"/>
              </a:rPr>
              <a:t>SERIALIZATION PROBLEMİ</a:t>
            </a:r>
            <a:endParaRPr lang="en-US" sz="5600" kern="1200" dirty="0">
              <a:solidFill>
                <a:srgbClr val="FFFFFF"/>
              </a:solidFill>
              <a:latin typeface="+mj-lt"/>
              <a:ea typeface="+mj-ea"/>
              <a:cs typeface="+mj-cs"/>
            </a:endParaRPr>
          </a:p>
        </p:txBody>
      </p:sp>
      <p:sp>
        <p:nvSpPr>
          <p:cNvPr id="9"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1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21" name="Straight Connector 2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182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Başlık 1">
            <a:extLst>
              <a:ext uri="{FF2B5EF4-FFF2-40B4-BE49-F238E27FC236}">
                <a16:creationId xmlns:a16="http://schemas.microsoft.com/office/drawing/2014/main" id="{675FAEB2-E371-A329-60D9-09B44737C816}"/>
              </a:ext>
            </a:extLst>
          </p:cNvPr>
          <p:cNvSpPr>
            <a:spLocks noGrp="1"/>
          </p:cNvSpPr>
          <p:nvPr>
            <p:ph type="title"/>
          </p:nvPr>
        </p:nvSpPr>
        <p:spPr>
          <a:xfrm>
            <a:off x="1522030" y="1209220"/>
            <a:ext cx="9147940" cy="2337238"/>
          </a:xfrm>
        </p:spPr>
        <p:txBody>
          <a:bodyPr vert="horz" lIns="91440" tIns="45720" rIns="91440" bIns="45720" rtlCol="0" anchor="b">
            <a:normAutofit/>
          </a:bodyPr>
          <a:lstStyle/>
          <a:p>
            <a:pPr algn="ctr"/>
            <a:endParaRPr lang="en-US" sz="5600" kern="1200" dirty="0">
              <a:solidFill>
                <a:srgbClr val="FFFFFF"/>
              </a:solidFill>
              <a:latin typeface="+mj-lt"/>
              <a:ea typeface="+mj-ea"/>
              <a:cs typeface="+mj-cs"/>
            </a:endParaRPr>
          </a:p>
        </p:txBody>
      </p:sp>
      <p:sp>
        <p:nvSpPr>
          <p:cNvPr id="9"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1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21" name="Straight Connector 2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6" name="Resim 5">
            <a:extLst>
              <a:ext uri="{FF2B5EF4-FFF2-40B4-BE49-F238E27FC236}">
                <a16:creationId xmlns:a16="http://schemas.microsoft.com/office/drawing/2014/main" id="{34A95213-E114-FA37-F9EA-F0D4F3C5D524}"/>
              </a:ext>
            </a:extLst>
          </p:cNvPr>
          <p:cNvPicPr>
            <a:picLocks noChangeAspect="1"/>
          </p:cNvPicPr>
          <p:nvPr/>
        </p:nvPicPr>
        <p:blipFill>
          <a:blip r:embed="rId2"/>
          <a:stretch>
            <a:fillRect/>
          </a:stretch>
        </p:blipFill>
        <p:spPr>
          <a:xfrm>
            <a:off x="1009659" y="450356"/>
            <a:ext cx="6615507" cy="5801535"/>
          </a:xfrm>
          <a:prstGeom prst="rect">
            <a:avLst/>
          </a:prstGeom>
        </p:spPr>
      </p:pic>
      <p:pic>
        <p:nvPicPr>
          <p:cNvPr id="24" name="Resim 23">
            <a:extLst>
              <a:ext uri="{FF2B5EF4-FFF2-40B4-BE49-F238E27FC236}">
                <a16:creationId xmlns:a16="http://schemas.microsoft.com/office/drawing/2014/main" id="{4135560D-0A26-443C-47CE-7F8CCC17D684}"/>
              </a:ext>
            </a:extLst>
          </p:cNvPr>
          <p:cNvPicPr>
            <a:picLocks noChangeAspect="1"/>
          </p:cNvPicPr>
          <p:nvPr/>
        </p:nvPicPr>
        <p:blipFill>
          <a:blip r:embed="rId3"/>
          <a:stretch>
            <a:fillRect/>
          </a:stretch>
        </p:blipFill>
        <p:spPr>
          <a:xfrm>
            <a:off x="8078522" y="2832967"/>
            <a:ext cx="3915486" cy="1360117"/>
          </a:xfrm>
          <a:prstGeom prst="rect">
            <a:avLst/>
          </a:prstGeom>
        </p:spPr>
      </p:pic>
    </p:spTree>
    <p:extLst>
      <p:ext uri="{BB962C8B-B14F-4D97-AF65-F5344CB8AC3E}">
        <p14:creationId xmlns:p14="http://schemas.microsoft.com/office/powerpoint/2010/main" val="3509591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Başlık 1">
            <a:extLst>
              <a:ext uri="{FF2B5EF4-FFF2-40B4-BE49-F238E27FC236}">
                <a16:creationId xmlns:a16="http://schemas.microsoft.com/office/drawing/2014/main" id="{AF1487EA-6BBB-6413-E1C1-D56C2BE990B1}"/>
              </a:ext>
            </a:extLst>
          </p:cNvPr>
          <p:cNvSpPr>
            <a:spLocks noGrp="1"/>
          </p:cNvSpPr>
          <p:nvPr>
            <p:ph type="title"/>
          </p:nvPr>
        </p:nvSpPr>
        <p:spPr>
          <a:xfrm>
            <a:off x="1522030" y="1209220"/>
            <a:ext cx="9147940" cy="2337238"/>
          </a:xfrm>
        </p:spPr>
        <p:txBody>
          <a:bodyPr vert="horz" lIns="91440" tIns="45720" rIns="91440" bIns="45720" rtlCol="0" anchor="b">
            <a:normAutofit/>
          </a:bodyPr>
          <a:lstStyle/>
          <a:p>
            <a:pPr algn="ctr"/>
            <a:endParaRPr lang="en-US" sz="5600" kern="1200">
              <a:solidFill>
                <a:srgbClr val="FFFFFF"/>
              </a:solidFill>
              <a:latin typeface="+mj-lt"/>
              <a:ea typeface="+mj-ea"/>
              <a:cs typeface="+mj-cs"/>
            </a:endParaRPr>
          </a:p>
        </p:txBody>
      </p:sp>
      <p:sp>
        <p:nvSpPr>
          <p:cNvPr id="1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1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15" name="Resim 14">
            <a:extLst>
              <a:ext uri="{FF2B5EF4-FFF2-40B4-BE49-F238E27FC236}">
                <a16:creationId xmlns:a16="http://schemas.microsoft.com/office/drawing/2014/main" id="{E1C6ADAC-4CE5-07A4-D068-1359F0F0E878}"/>
              </a:ext>
            </a:extLst>
          </p:cNvPr>
          <p:cNvPicPr>
            <a:picLocks noChangeAspect="1"/>
          </p:cNvPicPr>
          <p:nvPr/>
        </p:nvPicPr>
        <p:blipFill>
          <a:blip r:embed="rId2"/>
          <a:stretch>
            <a:fillRect/>
          </a:stretch>
        </p:blipFill>
        <p:spPr>
          <a:xfrm>
            <a:off x="2223865" y="1180981"/>
            <a:ext cx="7431208" cy="4231660"/>
          </a:xfrm>
          <a:prstGeom prst="rect">
            <a:avLst/>
          </a:prstGeom>
        </p:spPr>
      </p:pic>
    </p:spTree>
    <p:extLst>
      <p:ext uri="{BB962C8B-B14F-4D97-AF65-F5344CB8AC3E}">
        <p14:creationId xmlns:p14="http://schemas.microsoft.com/office/powerpoint/2010/main" val="844910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Başlık 1">
            <a:extLst>
              <a:ext uri="{FF2B5EF4-FFF2-40B4-BE49-F238E27FC236}">
                <a16:creationId xmlns:a16="http://schemas.microsoft.com/office/drawing/2014/main" id="{D9CFB998-1D9D-45BA-A14A-6872418CC44E}"/>
              </a:ext>
            </a:extLst>
          </p:cNvPr>
          <p:cNvSpPr>
            <a:spLocks noGrp="1"/>
          </p:cNvSpPr>
          <p:nvPr>
            <p:ph type="title"/>
          </p:nvPr>
        </p:nvSpPr>
        <p:spPr>
          <a:xfrm>
            <a:off x="1522030" y="1209220"/>
            <a:ext cx="9147940" cy="2337238"/>
          </a:xfrm>
        </p:spPr>
        <p:txBody>
          <a:bodyPr vert="horz" lIns="91440" tIns="45720" rIns="91440" bIns="45720" rtlCol="0" anchor="b">
            <a:normAutofit/>
          </a:bodyPr>
          <a:lstStyle/>
          <a:p>
            <a:pPr algn="ctr"/>
            <a:r>
              <a:rPr lang="tr-TR" sz="5600" kern="1200" dirty="0">
                <a:solidFill>
                  <a:srgbClr val="FFFFFF"/>
                </a:solidFill>
                <a:latin typeface="+mj-lt"/>
                <a:ea typeface="+mj-ea"/>
                <a:cs typeface="+mj-cs"/>
              </a:rPr>
              <a:t>CLONE PROBLEMİ</a:t>
            </a:r>
            <a:endParaRPr lang="en-US" sz="5600" kern="1200" dirty="0">
              <a:solidFill>
                <a:srgbClr val="FFFFFF"/>
              </a:solidFill>
              <a:latin typeface="+mj-lt"/>
              <a:ea typeface="+mj-ea"/>
              <a:cs typeface="+mj-cs"/>
            </a:endParaRPr>
          </a:p>
        </p:txBody>
      </p:sp>
      <p:sp>
        <p:nvSpPr>
          <p:cNvPr id="1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1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963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Başlık 1">
            <a:extLst>
              <a:ext uri="{FF2B5EF4-FFF2-40B4-BE49-F238E27FC236}">
                <a16:creationId xmlns:a16="http://schemas.microsoft.com/office/drawing/2014/main" id="{D9CFB998-1D9D-45BA-A14A-6872418CC44E}"/>
              </a:ext>
            </a:extLst>
          </p:cNvPr>
          <p:cNvSpPr>
            <a:spLocks noGrp="1"/>
          </p:cNvSpPr>
          <p:nvPr>
            <p:ph type="title"/>
          </p:nvPr>
        </p:nvSpPr>
        <p:spPr>
          <a:xfrm>
            <a:off x="1522030" y="1209220"/>
            <a:ext cx="9147940" cy="2337238"/>
          </a:xfrm>
        </p:spPr>
        <p:txBody>
          <a:bodyPr vert="horz" lIns="91440" tIns="45720" rIns="91440" bIns="45720" rtlCol="0" anchor="b">
            <a:normAutofit/>
          </a:bodyPr>
          <a:lstStyle/>
          <a:p>
            <a:pPr algn="ctr"/>
            <a:endParaRPr lang="en-US" sz="5600" kern="1200" dirty="0">
              <a:solidFill>
                <a:srgbClr val="FFFFFF"/>
              </a:solidFill>
              <a:latin typeface="+mj-lt"/>
              <a:ea typeface="+mj-ea"/>
              <a:cs typeface="+mj-cs"/>
            </a:endParaRPr>
          </a:p>
        </p:txBody>
      </p:sp>
      <p:sp>
        <p:nvSpPr>
          <p:cNvPr id="1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1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5" name="Resim 4">
            <a:extLst>
              <a:ext uri="{FF2B5EF4-FFF2-40B4-BE49-F238E27FC236}">
                <a16:creationId xmlns:a16="http://schemas.microsoft.com/office/drawing/2014/main" id="{783D7F26-0B4E-E16F-C622-49245F564D5C}"/>
              </a:ext>
            </a:extLst>
          </p:cNvPr>
          <p:cNvPicPr>
            <a:picLocks noChangeAspect="1"/>
          </p:cNvPicPr>
          <p:nvPr/>
        </p:nvPicPr>
        <p:blipFill>
          <a:blip r:embed="rId2"/>
          <a:stretch>
            <a:fillRect/>
          </a:stretch>
        </p:blipFill>
        <p:spPr>
          <a:xfrm>
            <a:off x="1305731" y="709302"/>
            <a:ext cx="9577490" cy="3112330"/>
          </a:xfrm>
          <a:prstGeom prst="rect">
            <a:avLst/>
          </a:prstGeom>
        </p:spPr>
      </p:pic>
      <p:pic>
        <p:nvPicPr>
          <p:cNvPr id="7" name="Resim 6">
            <a:extLst>
              <a:ext uri="{FF2B5EF4-FFF2-40B4-BE49-F238E27FC236}">
                <a16:creationId xmlns:a16="http://schemas.microsoft.com/office/drawing/2014/main" id="{7928AA0A-2107-EC01-D038-F00A4A579F6B}"/>
              </a:ext>
            </a:extLst>
          </p:cNvPr>
          <p:cNvPicPr>
            <a:picLocks noChangeAspect="1"/>
          </p:cNvPicPr>
          <p:nvPr/>
        </p:nvPicPr>
        <p:blipFill>
          <a:blip r:embed="rId3"/>
          <a:stretch>
            <a:fillRect/>
          </a:stretch>
        </p:blipFill>
        <p:spPr>
          <a:xfrm>
            <a:off x="3640813" y="4335367"/>
            <a:ext cx="4910373" cy="1313413"/>
          </a:xfrm>
          <a:prstGeom prst="rect">
            <a:avLst/>
          </a:prstGeom>
        </p:spPr>
      </p:pic>
    </p:spTree>
    <p:extLst>
      <p:ext uri="{BB962C8B-B14F-4D97-AF65-F5344CB8AC3E}">
        <p14:creationId xmlns:p14="http://schemas.microsoft.com/office/powerpoint/2010/main" val="42569401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Başlık 1">
            <a:extLst>
              <a:ext uri="{FF2B5EF4-FFF2-40B4-BE49-F238E27FC236}">
                <a16:creationId xmlns:a16="http://schemas.microsoft.com/office/drawing/2014/main" id="{D9CFB998-1D9D-45BA-A14A-6872418CC44E}"/>
              </a:ext>
            </a:extLst>
          </p:cNvPr>
          <p:cNvSpPr>
            <a:spLocks noGrp="1"/>
          </p:cNvSpPr>
          <p:nvPr>
            <p:ph type="title"/>
          </p:nvPr>
        </p:nvSpPr>
        <p:spPr>
          <a:xfrm>
            <a:off x="1522030" y="1209220"/>
            <a:ext cx="9147940" cy="2337238"/>
          </a:xfrm>
        </p:spPr>
        <p:txBody>
          <a:bodyPr vert="horz" lIns="91440" tIns="45720" rIns="91440" bIns="45720" rtlCol="0" anchor="b">
            <a:normAutofit/>
          </a:bodyPr>
          <a:lstStyle/>
          <a:p>
            <a:pPr algn="ctr"/>
            <a:endParaRPr lang="en-US" sz="5600" kern="1200">
              <a:solidFill>
                <a:srgbClr val="FFFFFF"/>
              </a:solidFill>
              <a:latin typeface="+mj-lt"/>
              <a:ea typeface="+mj-ea"/>
              <a:cs typeface="+mj-cs"/>
            </a:endParaRPr>
          </a:p>
        </p:txBody>
      </p:sp>
      <p:sp>
        <p:nvSpPr>
          <p:cNvPr id="1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1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7" name="Resim 6">
            <a:extLst>
              <a:ext uri="{FF2B5EF4-FFF2-40B4-BE49-F238E27FC236}">
                <a16:creationId xmlns:a16="http://schemas.microsoft.com/office/drawing/2014/main" id="{22DDC873-A85B-27F7-8D18-F61E7DFC8360}"/>
              </a:ext>
            </a:extLst>
          </p:cNvPr>
          <p:cNvPicPr>
            <a:picLocks noChangeAspect="1"/>
          </p:cNvPicPr>
          <p:nvPr/>
        </p:nvPicPr>
        <p:blipFill>
          <a:blip r:embed="rId2"/>
          <a:stretch>
            <a:fillRect/>
          </a:stretch>
        </p:blipFill>
        <p:spPr>
          <a:xfrm>
            <a:off x="2675274" y="926363"/>
            <a:ext cx="7411635" cy="4632272"/>
          </a:xfrm>
          <a:prstGeom prst="rect">
            <a:avLst/>
          </a:prstGeom>
        </p:spPr>
      </p:pic>
    </p:spTree>
    <p:extLst>
      <p:ext uri="{BB962C8B-B14F-4D97-AF65-F5344CB8AC3E}">
        <p14:creationId xmlns:p14="http://schemas.microsoft.com/office/powerpoint/2010/main" val="389979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6CAEFC2-6CE6-415C-9205-0EFFBAF13C84}"/>
              </a:ext>
            </a:extLst>
          </p:cNvPr>
          <p:cNvSpPr>
            <a:spLocks noGrp="1"/>
          </p:cNvSpPr>
          <p:nvPr>
            <p:ph idx="1"/>
          </p:nvPr>
        </p:nvSpPr>
        <p:spPr>
          <a:xfrm>
            <a:off x="0" y="0"/>
            <a:ext cx="12088167" cy="6858000"/>
          </a:xfrm>
        </p:spPr>
        <p:txBody>
          <a:bodyPr/>
          <a:lstStyle/>
          <a:p>
            <a:pPr marL="0" indent="0">
              <a:buNone/>
            </a:pPr>
            <a:r>
              <a:rPr lang="tr-TR" dirty="0" err="1"/>
              <a:t>Lazy</a:t>
            </a:r>
            <a:r>
              <a:rPr lang="tr-TR" dirty="0"/>
              <a:t> </a:t>
            </a:r>
            <a:r>
              <a:rPr lang="tr-TR" dirty="0" err="1"/>
              <a:t>Initialization</a:t>
            </a:r>
            <a:r>
              <a:rPr lang="tr-TR" dirty="0"/>
              <a:t>, programda yer alan bir öğenin ihtiyaç duyulmadığı takdirde çağrılmaması prensibi ile çalışan bir </a:t>
            </a:r>
            <a:r>
              <a:rPr lang="tr-TR" dirty="0" err="1"/>
              <a:t>Singleton</a:t>
            </a:r>
            <a:r>
              <a:rPr lang="tr-TR" dirty="0"/>
              <a:t> varyasyonudur.</a:t>
            </a:r>
          </a:p>
          <a:p>
            <a:pPr marL="0" indent="0">
              <a:buNone/>
            </a:pPr>
            <a:endParaRPr lang="tr-TR" dirty="0"/>
          </a:p>
          <a:p>
            <a:pPr marL="0" indent="0">
              <a:buNone/>
            </a:pPr>
            <a:r>
              <a:rPr lang="tr-TR" dirty="0">
                <a:solidFill>
                  <a:srgbClr val="FF0000"/>
                </a:solidFill>
              </a:rPr>
              <a:t>Avantajları:                                                           </a:t>
            </a:r>
          </a:p>
          <a:p>
            <a:pPr marL="0" indent="0">
              <a:buNone/>
            </a:pPr>
            <a:r>
              <a:rPr lang="tr-TR" dirty="0"/>
              <a:t>1- Başlangıç ​​yükleme süresini azaltır.                    </a:t>
            </a:r>
          </a:p>
          <a:p>
            <a:pPr marL="0" indent="0">
              <a:buNone/>
            </a:pPr>
            <a:r>
              <a:rPr lang="tr-TR" dirty="0"/>
              <a:t>2- Bant genişliğinin korunması.</a:t>
            </a:r>
          </a:p>
          <a:p>
            <a:pPr marL="0" indent="0">
              <a:buNone/>
            </a:pPr>
            <a:r>
              <a:rPr lang="tr-TR" dirty="0"/>
              <a:t>3- Sistem kaynağının korunması.</a:t>
            </a:r>
          </a:p>
          <a:p>
            <a:pPr marL="0" indent="0">
              <a:buNone/>
            </a:pPr>
            <a:endParaRPr lang="tr-TR" dirty="0"/>
          </a:p>
          <a:p>
            <a:pPr marL="0" indent="0">
              <a:buNone/>
            </a:pPr>
            <a:r>
              <a:rPr lang="tr-TR" dirty="0">
                <a:solidFill>
                  <a:srgbClr val="FF0000"/>
                </a:solidFill>
              </a:rPr>
              <a:t>Dezavantajı:</a:t>
            </a:r>
          </a:p>
          <a:p>
            <a:pPr marL="0" indent="0">
              <a:buNone/>
            </a:pPr>
            <a:r>
              <a:rPr lang="tr-TR" dirty="0"/>
              <a:t>1- </a:t>
            </a:r>
            <a:r>
              <a:rPr lang="tr-TR" dirty="0" err="1"/>
              <a:t>Lazy</a:t>
            </a:r>
            <a:r>
              <a:rPr lang="tr-TR" dirty="0"/>
              <a:t> </a:t>
            </a:r>
            <a:r>
              <a:rPr lang="tr-TR" dirty="0" err="1"/>
              <a:t>Initialızation</a:t>
            </a:r>
            <a:r>
              <a:rPr lang="tr-TR" dirty="0"/>
              <a:t> uygulamak için mevcut kodlara eklenecek ekstra kod satırları, kodu biraz karmaşık hale getirir.</a:t>
            </a:r>
          </a:p>
          <a:p>
            <a:pPr marL="0" indent="0">
              <a:buNone/>
            </a:pPr>
            <a:endParaRPr lang="tr-TR" dirty="0"/>
          </a:p>
        </p:txBody>
      </p:sp>
    </p:spTree>
    <p:extLst>
      <p:ext uri="{BB962C8B-B14F-4D97-AF65-F5344CB8AC3E}">
        <p14:creationId xmlns:p14="http://schemas.microsoft.com/office/powerpoint/2010/main" val="717688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içeren bir resim&#10;&#10;Açıklama otomatik olarak oluşturuldu">
            <a:extLst>
              <a:ext uri="{FF2B5EF4-FFF2-40B4-BE49-F238E27FC236}">
                <a16:creationId xmlns:a16="http://schemas.microsoft.com/office/drawing/2014/main" id="{C34E03FC-89B5-417C-BA8D-B95BE21397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9329" y="165655"/>
            <a:ext cx="10265134" cy="6487536"/>
          </a:xfrm>
        </p:spPr>
      </p:pic>
    </p:spTree>
    <p:extLst>
      <p:ext uri="{BB962C8B-B14F-4D97-AF65-F5344CB8AC3E}">
        <p14:creationId xmlns:p14="http://schemas.microsoft.com/office/powerpoint/2010/main" val="100191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içeren bir resim&#10;&#10;Açıklama otomatik olarak oluşturuldu">
            <a:extLst>
              <a:ext uri="{FF2B5EF4-FFF2-40B4-BE49-F238E27FC236}">
                <a16:creationId xmlns:a16="http://schemas.microsoft.com/office/drawing/2014/main" id="{A9BD94D9-BACC-4AC4-B284-D1E35450E3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1130" y="1296063"/>
            <a:ext cx="9980739" cy="3427011"/>
          </a:xfrm>
        </p:spPr>
      </p:pic>
    </p:spTree>
    <p:extLst>
      <p:ext uri="{BB962C8B-B14F-4D97-AF65-F5344CB8AC3E}">
        <p14:creationId xmlns:p14="http://schemas.microsoft.com/office/powerpoint/2010/main" val="3778937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içeren bir resim&#10;&#10;Açıklama otomatik olarak oluşturuldu">
            <a:extLst>
              <a:ext uri="{FF2B5EF4-FFF2-40B4-BE49-F238E27FC236}">
                <a16:creationId xmlns:a16="http://schemas.microsoft.com/office/drawing/2014/main" id="{0173CCA5-DEC6-4C3C-B607-2373105E72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3446" y="1669774"/>
            <a:ext cx="6869454" cy="2759103"/>
          </a:xfrm>
        </p:spPr>
      </p:pic>
    </p:spTree>
    <p:extLst>
      <p:ext uri="{BB962C8B-B14F-4D97-AF65-F5344CB8AC3E}">
        <p14:creationId xmlns:p14="http://schemas.microsoft.com/office/powerpoint/2010/main" val="1716210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9021A9-04AA-69CE-ECE7-1531FC2B58C7}"/>
              </a:ext>
            </a:extLst>
          </p:cNvPr>
          <p:cNvSpPr>
            <a:spLocks noGrp="1"/>
          </p:cNvSpPr>
          <p:nvPr>
            <p:ph type="title"/>
          </p:nvPr>
        </p:nvSpPr>
        <p:spPr/>
        <p:txBody>
          <a:bodyPr/>
          <a:lstStyle/>
          <a:p>
            <a:r>
              <a:rPr lang="tr-TR" b="1" dirty="0" err="1">
                <a:ea typeface="Calibri Light"/>
                <a:cs typeface="Calibri Light"/>
              </a:rPr>
              <a:t>Eager</a:t>
            </a:r>
            <a:endParaRPr lang="tr-TR" b="1" dirty="0" err="1"/>
          </a:p>
        </p:txBody>
      </p:sp>
      <p:sp>
        <p:nvSpPr>
          <p:cNvPr id="3" name="İçerik Yer Tutucusu 2">
            <a:extLst>
              <a:ext uri="{FF2B5EF4-FFF2-40B4-BE49-F238E27FC236}">
                <a16:creationId xmlns:a16="http://schemas.microsoft.com/office/drawing/2014/main" id="{8D6CCDD9-2235-2868-2966-E5EBEEBCDD44}"/>
              </a:ext>
            </a:extLst>
          </p:cNvPr>
          <p:cNvSpPr>
            <a:spLocks noGrp="1"/>
          </p:cNvSpPr>
          <p:nvPr>
            <p:ph idx="1"/>
          </p:nvPr>
        </p:nvSpPr>
        <p:spPr/>
        <p:txBody>
          <a:bodyPr vert="horz" lIns="91440" tIns="45720" rIns="91440" bIns="45720" rtlCol="0" anchor="t">
            <a:normAutofit/>
          </a:bodyPr>
          <a:lstStyle/>
          <a:p>
            <a:r>
              <a:rPr lang="tr-TR" sz="3600" dirty="0">
                <a:ea typeface="+mn-lt"/>
                <a:cs typeface="+mn-lt"/>
              </a:rPr>
              <a:t>Bu yöntemde sınıfın </a:t>
            </a:r>
            <a:r>
              <a:rPr lang="tr-TR" sz="3600" dirty="0" err="1">
                <a:ea typeface="+mn-lt"/>
                <a:cs typeface="+mn-lt"/>
              </a:rPr>
              <a:t>instance’ı</a:t>
            </a:r>
            <a:r>
              <a:rPr lang="tr-TR" sz="3600" dirty="0">
                <a:ea typeface="+mn-lt"/>
                <a:cs typeface="+mn-lt"/>
              </a:rPr>
              <a:t> sınıfın yüklenme anında oluşur. </a:t>
            </a:r>
          </a:p>
          <a:p>
            <a:endParaRPr lang="tr-TR" sz="3600" dirty="0">
              <a:ea typeface="+mn-lt"/>
              <a:cs typeface="+mn-lt"/>
            </a:endParaRPr>
          </a:p>
          <a:p>
            <a:r>
              <a:rPr lang="tr-TR" sz="3600" err="1">
                <a:ea typeface="+mn-lt"/>
                <a:cs typeface="+mn-lt"/>
              </a:rPr>
              <a:t>Singleton</a:t>
            </a:r>
            <a:r>
              <a:rPr lang="tr-TR" sz="3600" dirty="0">
                <a:ea typeface="+mn-lt"/>
                <a:cs typeface="+mn-lt"/>
              </a:rPr>
              <a:t> </a:t>
            </a:r>
            <a:r>
              <a:rPr lang="tr-TR" sz="3600" err="1">
                <a:ea typeface="+mn-lt"/>
                <a:cs typeface="+mn-lt"/>
              </a:rPr>
              <a:t>patterninin</a:t>
            </a:r>
            <a:r>
              <a:rPr lang="tr-TR" sz="3600" dirty="0">
                <a:ea typeface="+mn-lt"/>
                <a:cs typeface="+mn-lt"/>
              </a:rPr>
              <a:t> en kolay implementasyonlarından biridir. Ancak </a:t>
            </a:r>
            <a:r>
              <a:rPr lang="tr-TR" sz="3600" dirty="0" err="1">
                <a:ea typeface="+mn-lt"/>
                <a:cs typeface="+mn-lt"/>
              </a:rPr>
              <a:t>instance</a:t>
            </a:r>
            <a:r>
              <a:rPr lang="tr-TR" sz="3600" dirty="0">
                <a:ea typeface="+mn-lt"/>
                <a:cs typeface="+mn-lt"/>
              </a:rPr>
              <a:t>, sınıfın yükleme anında oluştuğundan sınıf kullanılmasa bile </a:t>
            </a:r>
            <a:r>
              <a:rPr lang="tr-TR" sz="3600" dirty="0" err="1">
                <a:ea typeface="+mn-lt"/>
                <a:cs typeface="+mn-lt"/>
              </a:rPr>
              <a:t>instance</a:t>
            </a:r>
            <a:r>
              <a:rPr lang="tr-TR" sz="3600" dirty="0">
                <a:ea typeface="+mn-lt"/>
                <a:cs typeface="+mn-lt"/>
              </a:rPr>
              <a:t> oluşacağından gereksiz yer kaplar.</a:t>
            </a:r>
            <a:endParaRPr lang="tr-TR" sz="3600" dirty="0">
              <a:ea typeface="Calibri"/>
              <a:cs typeface="Calibri"/>
            </a:endParaRPr>
          </a:p>
        </p:txBody>
      </p:sp>
    </p:spTree>
    <p:extLst>
      <p:ext uri="{BB962C8B-B14F-4D97-AF65-F5344CB8AC3E}">
        <p14:creationId xmlns:p14="http://schemas.microsoft.com/office/powerpoint/2010/main" val="2598572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descr="metin içeren bir resim&#10;&#10;Açıklama otomatik olarak oluşturuldu">
            <a:extLst>
              <a:ext uri="{FF2B5EF4-FFF2-40B4-BE49-F238E27FC236}">
                <a16:creationId xmlns:a16="http://schemas.microsoft.com/office/drawing/2014/main" id="{634F00DF-76B6-200A-9FEE-E4E0EFE66343}"/>
              </a:ext>
            </a:extLst>
          </p:cNvPr>
          <p:cNvPicPr>
            <a:picLocks noGrp="1" noChangeAspect="1"/>
          </p:cNvPicPr>
          <p:nvPr>
            <p:ph idx="1"/>
          </p:nvPr>
        </p:nvPicPr>
        <p:blipFill>
          <a:blip r:embed="rId2"/>
          <a:stretch>
            <a:fillRect/>
          </a:stretch>
        </p:blipFill>
        <p:spPr>
          <a:xfrm>
            <a:off x="319413" y="1350668"/>
            <a:ext cx="11563609" cy="4153029"/>
          </a:xfrm>
        </p:spPr>
      </p:pic>
    </p:spTree>
    <p:extLst>
      <p:ext uri="{BB962C8B-B14F-4D97-AF65-F5344CB8AC3E}">
        <p14:creationId xmlns:p14="http://schemas.microsoft.com/office/powerpoint/2010/main" val="295740186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62</Words>
  <Application>Microsoft Office PowerPoint</Application>
  <PresentationFormat>Geniş ekran</PresentationFormat>
  <Paragraphs>10</Paragraphs>
  <Slides>35</Slides>
  <Notes>5</Notes>
  <HiddenSlides>0</HiddenSlides>
  <MMClips>0</MMClips>
  <ScaleCrop>false</ScaleCrop>
  <HeadingPairs>
    <vt:vector size="4" baseType="variant">
      <vt:variant>
        <vt:lpstr>Tema</vt:lpstr>
      </vt:variant>
      <vt:variant>
        <vt:i4>5</vt:i4>
      </vt:variant>
      <vt:variant>
        <vt:lpstr>Slayt Başlıkları</vt:lpstr>
      </vt:variant>
      <vt:variant>
        <vt:i4>35</vt:i4>
      </vt:variant>
    </vt:vector>
  </HeadingPairs>
  <TitlesOfParts>
    <vt:vector size="40" baseType="lpstr">
      <vt:lpstr>Office Teması</vt:lpstr>
      <vt:lpstr>Simple Light</vt:lpstr>
      <vt:lpstr>Ofis Teması</vt:lpstr>
      <vt:lpstr>Office Teması</vt:lpstr>
      <vt:lpstr>Office Teması</vt:lpstr>
      <vt:lpstr>Singleton Design Pattern  </vt:lpstr>
      <vt:lpstr>Neden Singleton Kullanırız</vt:lpstr>
      <vt:lpstr>LAZY INITIALIZATION  </vt:lpstr>
      <vt:lpstr>PowerPoint Sunusu</vt:lpstr>
      <vt:lpstr>PowerPoint Sunusu</vt:lpstr>
      <vt:lpstr>PowerPoint Sunusu</vt:lpstr>
      <vt:lpstr>PowerPoint Sunusu</vt:lpstr>
      <vt:lpstr>Eager</vt:lpstr>
      <vt:lpstr>PowerPoint Sunusu</vt:lpstr>
      <vt:lpstr>Thread Safe Singleton</vt:lpstr>
      <vt:lpstr>Thread Nedir?</vt:lpstr>
      <vt:lpstr>Lazy Initialization’daki Problem</vt:lpstr>
      <vt:lpstr>Synchronized Nedir?</vt:lpstr>
      <vt:lpstr>PowerPoint Sunusu</vt:lpstr>
      <vt:lpstr>Bill Pugh Singleton Implementation </vt:lpstr>
      <vt:lpstr>PowerPoint Sunusu</vt:lpstr>
      <vt:lpstr>PowerPoint Sunusu</vt:lpstr>
      <vt:lpstr>PowerPoint Sunusu</vt:lpstr>
      <vt:lpstr>PowerPoint Sunusu</vt:lpstr>
      <vt:lpstr>Bu durum nasıl engellenebilir ?</vt:lpstr>
      <vt:lpstr>PowerPoint Sunusu</vt:lpstr>
      <vt:lpstr>PowerPoint Sunusu</vt:lpstr>
      <vt:lpstr>    STATIK BLOK </vt:lpstr>
      <vt:lpstr>PowerPoint Sunusu</vt:lpstr>
      <vt:lpstr>STATIK BLOK IMPLEMENTASYONU</vt:lpstr>
      <vt:lpstr>REFLECTION PROBLEMİ</vt:lpstr>
      <vt:lpstr>PowerPoint Sunusu</vt:lpstr>
      <vt:lpstr>PowerPoint Sunusu</vt:lpstr>
      <vt:lpstr>PowerPoint Sunusu</vt:lpstr>
      <vt:lpstr>SERIALIZATION PROBLEMİ</vt:lpstr>
      <vt:lpstr>PowerPoint Sunusu</vt:lpstr>
      <vt:lpstr>PowerPoint Sunusu</vt:lpstr>
      <vt:lpstr>CLONE PROBLEMİ</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LAZY INITIALIZATION</dc:title>
  <dc:creator>Hümeyra</dc:creator>
  <cp:lastModifiedBy>Hümeyra</cp:lastModifiedBy>
  <cp:revision>24</cp:revision>
  <dcterms:created xsi:type="dcterms:W3CDTF">2022-09-04T05:18:45Z</dcterms:created>
  <dcterms:modified xsi:type="dcterms:W3CDTF">2022-09-15T14:51:12Z</dcterms:modified>
</cp:coreProperties>
</file>