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73" r:id="rId3"/>
    <p:sldMasterId id="2147483685" r:id="rId4"/>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5" r:id="rId16"/>
    <p:sldId id="276" r:id="rId17"/>
    <p:sldId id="279" r:id="rId18"/>
    <p:sldId id="282" r:id="rId19"/>
    <p:sldId id="285" r:id="rId20"/>
    <p:sldId id="288" r:id="rId21"/>
    <p:sldId id="291" r:id="rId22"/>
    <p:sldId id="294" r:id="rId23"/>
    <p:sldId id="297" r:id="rId24"/>
    <p:sldId id="300" r:id="rId25"/>
    <p:sldId id="303" r:id="rId26"/>
    <p:sldId id="306" r:id="rId27"/>
    <p:sldId id="309" r:id="rId28"/>
    <p:sldId id="312" r:id="rId29"/>
    <p:sldId id="315" r:id="rId30"/>
    <p:sldId id="318" r:id="rId31"/>
    <p:sldId id="321" r:id="rId32"/>
    <p:sldId id="324" r:id="rId33"/>
    <p:sldId id="327" r:id="rId34"/>
    <p:sldId id="330" r:id="rId35"/>
    <p:sldId id="333" r:id="rId36"/>
    <p:sldId id="336" r:id="rId37"/>
    <p:sldId id="339" r:id="rId38"/>
    <p:sldId id="342" r:id="rId39"/>
    <p:sldId id="345" r:id="rId40"/>
    <p:sldId id="348" r:id="rId41"/>
    <p:sldId id="351" r:id="rId42"/>
    <p:sldId id="354" r:id="rId43"/>
    <p:sldId id="357" r:id="rId44"/>
    <p:sldId id="360" r:id="rId45"/>
    <p:sldId id="363" r:id="rId46"/>
    <p:sldId id="366" r:id="rId47"/>
    <p:sldId id="369" r:id="rId48"/>
    <p:sldId id="372" r:id="rId49"/>
    <p:sldId id="375" r:id="rId50"/>
  </p:sldIdLst>
  <p:sldSz cx="12192000" cy="6858000"/>
  <p:notesSz cx="6858000" cy="9144000"/>
  <p:custDataLst>
    <p:tags r:id="rId51"/>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B80556-2913-41A5-A3BB-1B9DEE7A8A87}" v="1066" dt="2022-09-09T18:07:29.371"/>
    <p1510:client id="{EB403061-CA6D-418C-B990-83F344CB709B}" v="12" dt="2022-09-10T10:21:27.620"/>
  </p1510:revLst>
</p1510:revInfo>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microsoft.com/office/2015/10/relationships/revisionInfo" Target="revisionInfo.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 Type="http://schemas.openxmlformats.org/officeDocument/2006/relationships/slideMaster" Target="slideMasters/slideMaster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slide" Target="slides/slide16.xml" /><Relationship Id="rId24" Type="http://schemas.openxmlformats.org/officeDocument/2006/relationships/slide" Target="slides/slide17.xml" /><Relationship Id="rId25" Type="http://schemas.openxmlformats.org/officeDocument/2006/relationships/slide" Target="slides/slide18.xml" /><Relationship Id="rId26" Type="http://schemas.openxmlformats.org/officeDocument/2006/relationships/slide" Target="slides/slide19.xml" /><Relationship Id="rId27" Type="http://schemas.openxmlformats.org/officeDocument/2006/relationships/slide" Target="slides/slide20.xml" /><Relationship Id="rId28" Type="http://schemas.openxmlformats.org/officeDocument/2006/relationships/slide" Target="slides/slide21.xml" /><Relationship Id="rId29" Type="http://schemas.openxmlformats.org/officeDocument/2006/relationships/slide" Target="slides/slide22.xml" /><Relationship Id="rId3" Type="http://schemas.openxmlformats.org/officeDocument/2006/relationships/slideMaster" Target="slideMasters/slideMaster3.xml" /><Relationship Id="rId30" Type="http://schemas.openxmlformats.org/officeDocument/2006/relationships/slide" Target="slides/slide23.xml" /><Relationship Id="rId31" Type="http://schemas.openxmlformats.org/officeDocument/2006/relationships/slide" Target="slides/slide24.xml" /><Relationship Id="rId32" Type="http://schemas.openxmlformats.org/officeDocument/2006/relationships/slide" Target="slides/slide25.xml" /><Relationship Id="rId33" Type="http://schemas.openxmlformats.org/officeDocument/2006/relationships/slide" Target="slides/slide26.xml" /><Relationship Id="rId34" Type="http://schemas.openxmlformats.org/officeDocument/2006/relationships/slide" Target="slides/slide27.xml" /><Relationship Id="rId35" Type="http://schemas.openxmlformats.org/officeDocument/2006/relationships/slide" Target="slides/slide28.xml" /><Relationship Id="rId36" Type="http://schemas.openxmlformats.org/officeDocument/2006/relationships/slide" Target="slides/slide29.xml" /><Relationship Id="rId37" Type="http://schemas.openxmlformats.org/officeDocument/2006/relationships/slide" Target="slides/slide30.xml" /><Relationship Id="rId38" Type="http://schemas.openxmlformats.org/officeDocument/2006/relationships/slide" Target="slides/slide31.xml" /><Relationship Id="rId39" Type="http://schemas.openxmlformats.org/officeDocument/2006/relationships/slide" Target="slides/slide32.xml" /><Relationship Id="rId4" Type="http://schemas.openxmlformats.org/officeDocument/2006/relationships/slideMaster" Target="slideMasters/slideMaster4.xml" /><Relationship Id="rId40" Type="http://schemas.openxmlformats.org/officeDocument/2006/relationships/slide" Target="slides/slide33.xml" /><Relationship Id="rId41" Type="http://schemas.openxmlformats.org/officeDocument/2006/relationships/slide" Target="slides/slide34.xml" /><Relationship Id="rId42" Type="http://schemas.openxmlformats.org/officeDocument/2006/relationships/slide" Target="slides/slide35.xml" /><Relationship Id="rId43" Type="http://schemas.openxmlformats.org/officeDocument/2006/relationships/slide" Target="slides/slide36.xml" /><Relationship Id="rId44" Type="http://schemas.openxmlformats.org/officeDocument/2006/relationships/slide" Target="slides/slide37.xml" /><Relationship Id="rId45" Type="http://schemas.openxmlformats.org/officeDocument/2006/relationships/slide" Target="slides/slide38.xml" /><Relationship Id="rId46" Type="http://schemas.openxmlformats.org/officeDocument/2006/relationships/slide" Target="slides/slide39.xml" /><Relationship Id="rId47" Type="http://schemas.openxmlformats.org/officeDocument/2006/relationships/slide" Target="slides/slide40.xml" /><Relationship Id="rId48" Type="http://schemas.openxmlformats.org/officeDocument/2006/relationships/slide" Target="slides/slide41.xml" /><Relationship Id="rId49" Type="http://schemas.openxmlformats.org/officeDocument/2006/relationships/slide" Target="slides/slide42.xml" /><Relationship Id="rId5" Type="http://schemas.openxmlformats.org/officeDocument/2006/relationships/slideMaster" Target="slideMasters/slideMaster5.xml" /><Relationship Id="rId50" Type="http://schemas.openxmlformats.org/officeDocument/2006/relationships/slide" Target="slides/slide43.xml" /><Relationship Id="rId51" Type="http://schemas.openxmlformats.org/officeDocument/2006/relationships/tags" Target="tags/tag1.xml" /><Relationship Id="rId52" Type="http://schemas.openxmlformats.org/officeDocument/2006/relationships/presProps" Target="presProps.xml" /><Relationship Id="rId53" Type="http://schemas.openxmlformats.org/officeDocument/2006/relationships/viewProps" Target="viewProps.xml" /><Relationship Id="rId54" Type="http://schemas.openxmlformats.org/officeDocument/2006/relationships/theme" Target="theme/theme1.xml" /><Relationship Id="rId55" Type="http://schemas.openxmlformats.org/officeDocument/2006/relationships/tableStyles" Target="tableStyles.xml" /><Relationship Id="rId6" Type="http://schemas.openxmlformats.org/officeDocument/2006/relationships/notesMaster" Target="notesMasters/notesMaster1.xml" /><Relationship Id="rId7" Type="http://schemas.openxmlformats.org/officeDocument/2006/relationships/slide" Target="slides/slide1.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2" name="Shape 2"/>
        <p:cNvGrpSpPr/>
        <p:nvPr/>
      </p:nvGrpSpPr>
      <p:grpSpPr>
        <a:xfrm>
          <a:off x="0" y="0"/>
          <a:ext cx="0" cy="0"/>
        </a:xfrm>
      </p:grpSpPr>
      <p:sp>
        <p:nvSpPr>
          <p:cNvPr id="3" name="Google Shape;3;n"/>
          <p:cNvSpPr/>
          <p:nvPr>
            <p:ph type="sldImg" idx="2"/>
          </p:nvPr>
        </p:nvSpPr>
        <p:spPr>
          <a:xfrm>
            <a:off x="381300" y="685800"/>
            <a:ext cx="6096075"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0" name="Shape 50"/>
        <p:cNvGrpSpPr/>
        <p:nvPr/>
      </p:nvGrpSpPr>
      <p:grpSpPr>
        <a:xfrm>
          <a:off x="0" y="0"/>
          <a:ext cx="0" cy="0"/>
        </a:xfrm>
      </p:grpSpPr>
      <p:sp>
        <p:nvSpPr>
          <p:cNvPr id="51" name="Google Shape;51;p:notes"/>
          <p:cNvSpPr/>
          <p:nvPr>
            <p:ph type="sldImg" idx="2"/>
          </p:nvPr>
        </p:nvSpPr>
        <p:spPr>
          <a:xfrm>
            <a:off x="381300" y="685800"/>
            <a:ext cx="6096075"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55" name="Shape 55"/>
        <p:cNvGrpSpPr/>
        <p:nvPr/>
      </p:nvGrpSpPr>
      <p:grpSpPr>
        <a:xfrm>
          <a:off x="0" y="0"/>
          <a:ext cx="0" cy="0"/>
        </a:xfrm>
      </p:grpSpPr>
      <p:sp>
        <p:nvSpPr>
          <p:cNvPr id="56" name="Google Shape;56;g152a57a2667_0_1:notes"/>
          <p:cNvSpPr/>
          <p:nvPr>
            <p:ph type="sldImg" idx="2"/>
          </p:nvPr>
        </p:nvSpPr>
        <p:spPr>
          <a:xfrm>
            <a:off x="508400" y="914400"/>
            <a:ext cx="8128000" cy="4572000"/>
          </a:xfrm>
          <a:custGeom>
            <a:rect l="l" t="t" r="r" b="b"/>
            <a:pathLst>
              <a:path w="119999" h="119999" extrusionOk="0">
                <a:moveTo>
                  <a:pt x="0" y="0"/>
                </a:moveTo>
                <a:lnTo>
                  <a:pt x="120000" y="0"/>
                </a:lnTo>
                <a:lnTo>
                  <a:pt x="120000" y="120000"/>
                </a:lnTo>
                <a:lnTo>
                  <a:pt x="0" y="120000"/>
                </a:lnTo>
                <a:close/>
              </a:path>
            </a:pathLst>
          </a:custGeom>
        </p:spPr>
      </p:sp>
      <p:sp>
        <p:nvSpPr>
          <p:cNvPr id="57" name="Google Shape;57;g152a57a2667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60" name="Shape 60"/>
        <p:cNvGrpSpPr/>
        <p:nvPr/>
      </p:nvGrpSpPr>
      <p:grpSpPr>
        <a:xfrm>
          <a:off x="0" y="0"/>
          <a:ext cx="0" cy="0"/>
        </a:xfrm>
      </p:grpSpPr>
      <p:sp>
        <p:nvSpPr>
          <p:cNvPr id="61" name="Google Shape;61;g152a57a2667_0_7:notes"/>
          <p:cNvSpPr/>
          <p:nvPr>
            <p:ph type="sldImg" idx="2"/>
          </p:nvPr>
        </p:nvSpPr>
        <p:spPr>
          <a:xfrm>
            <a:off x="508400" y="914400"/>
            <a:ext cx="8128000" cy="4572000"/>
          </a:xfrm>
          <a:custGeom>
            <a:rect l="l" t="t" r="r" b="b"/>
            <a:pathLst>
              <a:path w="119999" h="119999" extrusionOk="0">
                <a:moveTo>
                  <a:pt x="0" y="0"/>
                </a:moveTo>
                <a:lnTo>
                  <a:pt x="120000" y="0"/>
                </a:lnTo>
                <a:lnTo>
                  <a:pt x="120000" y="120000"/>
                </a:lnTo>
                <a:lnTo>
                  <a:pt x="0" y="120000"/>
                </a:lnTo>
                <a:close/>
              </a:path>
            </a:pathLst>
          </a:custGeom>
        </p:spPr>
      </p:sp>
      <p:sp>
        <p:nvSpPr>
          <p:cNvPr id="62" name="Google Shape;62;g152a57a266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65" name="Shape 65"/>
        <p:cNvGrpSpPr/>
        <p:nvPr/>
      </p:nvGrpSpPr>
      <p:grpSpPr>
        <a:xfrm>
          <a:off x="0" y="0"/>
          <a:ext cx="0" cy="0"/>
        </a:xfrm>
      </p:grpSpPr>
      <p:sp>
        <p:nvSpPr>
          <p:cNvPr id="66" name="Google Shape;66;g152a57a2667_0_13:notes"/>
          <p:cNvSpPr/>
          <p:nvPr>
            <p:ph type="sldImg" idx="2"/>
          </p:nvPr>
        </p:nvSpPr>
        <p:spPr>
          <a:xfrm>
            <a:off x="508400" y="914400"/>
            <a:ext cx="8128000" cy="4572000"/>
          </a:xfrm>
          <a:custGeom>
            <a:rect l="l" t="t" r="r" b="b"/>
            <a:pathLst>
              <a:path w="119999" h="119999" extrusionOk="0">
                <a:moveTo>
                  <a:pt x="0" y="0"/>
                </a:moveTo>
                <a:lnTo>
                  <a:pt x="120000" y="0"/>
                </a:lnTo>
                <a:lnTo>
                  <a:pt x="120000" y="120000"/>
                </a:lnTo>
                <a:lnTo>
                  <a:pt x="0" y="120000"/>
                </a:lnTo>
                <a:close/>
              </a:path>
            </a:pathLst>
          </a:custGeom>
        </p:spPr>
      </p:sp>
      <p:sp>
        <p:nvSpPr>
          <p:cNvPr id="67" name="Google Shape;67;g152a57a2667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Dikey Metin">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xfrm>
      </p:grpSpPr>
      <p:sp>
        <p:nvSpPr>
          <p:cNvPr id="2" name="Başlık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tr"/>
              <a:t>Asıl başlık stilini düzenlemek için tıklayın</a:t>
            </a:r>
            <a:endParaRPr lang="en-US"/>
          </a:p>
        </p:txBody>
      </p:sp>
      <p:sp>
        <p:nvSpPr>
          <p:cNvPr id="3" name="Alt Başlık 2"/>
          <p:cNvSpPr>
            <a:spLocks noGrp="1"/>
          </p:cNvSpPr>
          <p:nvPr>
            <p:ph type="subTitle" idx="1"/>
          </p:nvPr>
        </p:nvSpPr>
        <p:spPr>
          <a:xfrm>
            <a:off x="2679906" y="3956279"/>
            <a:ext cx="6831673" cy="1086237"/>
          </a:xfrm>
        </p:spPr>
        <p:txBody>
          <a:bodyPr rtlCol="0">
            <a:normAutofit/>
          </a:bodyPr>
          <a:lstStyle>
            <a:lvl1pPr marL="0" indent="0" algn="ctr">
              <a:lnSpc>
                <a:spcPct val="112000"/>
              </a:lnSpc>
              <a:spcBef>
                <a:spcPct val="0"/>
              </a:spcBef>
              <a:spcAft>
                <a:spcPct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a:p>
        </p:txBody>
      </p:sp>
      <p:sp>
        <p:nvSpPr>
          <p:cNvPr id="4" name="Tarih Yer Tutucusu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87DE6118-2437-4B30-8E3C-4D2BE6020583}" type="datetimeFigureOut">
              <a:rPr lang="en-US"/>
              <a:pPr rtl="0"/>
              <a:t>9/10/2022</a:t>
            </a:fld>
            <a:endParaRPr lang="en-US"/>
          </a:p>
        </p:txBody>
      </p:sp>
      <p:sp>
        <p:nvSpPr>
          <p:cNvPr id="5" name="Alt Bilgi Yer Tutucusu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en-US"/>
          </a:p>
        </p:txBody>
      </p:sp>
      <p:sp>
        <p:nvSpPr>
          <p:cNvPr id="6" name="Slayt Numarası Yer Tutucusu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en-US"/>
              <a:t>‹#›</a:t>
            </a:fld>
            <a:endParaRPr lang="en-US"/>
          </a:p>
        </p:txBody>
      </p:sp>
      <p:grpSp>
        <p:nvGrpSpPr>
          <p:cNvPr id="7" name="Grup 6"/>
          <p:cNvGrpSpPr/>
          <p:nvPr/>
        </p:nvGrpSpPr>
        <p:grpSpPr>
          <a:xfrm>
            <a:off x="752858" y="744469"/>
            <a:ext cx="10674117" cy="5349671"/>
            <a:chOff x="752858" y="744469"/>
            <a:chExt cx="10674117" cy="5349671"/>
          </a:xfrm>
        </p:grpSpPr>
        <p:sp>
          <p:nvSpPr>
            <p:cNvPr id="11" name="Serbest Form 6"/>
            <p:cNvSpPr/>
            <p:nvPr/>
          </p:nvSpPr>
          <p:spPr bwMode="auto">
            <a:xfrm>
              <a:off x="8151962" y="1685652"/>
              <a:ext cx="3275013" cy="4408488"/>
            </a:xfrm>
            <a:custGeom>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txBody>
            <a:bodyPr/>
            <a:ls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4" name="Serbest Form 6"/>
            <p:cNvSpPr/>
            <p:nvPr/>
          </p:nvSpPr>
          <p:spPr bwMode="auto">
            <a:xfrm flipH="1" flipV="1">
              <a:off x="752858" y="744469"/>
              <a:ext cx="3275668" cy="4408488"/>
            </a:xfrm>
            <a:custGeom>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txBody>
            <a:bodyPr/>
            <a:ls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spTree>
  </p:cSld>
  <p:clrMapOvr>
    <a:overrideClrMapping bg1="lt1" tx1="dk1" bg2="lt2" tx2="dk2" accent1="accent1" accent2="accent2" accent3="accent3" accent4="accent4" accent5="accent5" accent6="accent6" hlink="hlink" folHlink="folHlink"/>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a:p>
        </p:txBody>
      </p:sp>
      <p:sp>
        <p:nvSpPr>
          <p:cNvPr id="3" name="İçerik Yer Tutucusu 2"/>
          <p:cNvSpPr>
            <a:spLocks noGrp="1"/>
          </p:cNvSpPr>
          <p:nvPr>
            <p:ph idx="1"/>
          </p:nvPr>
        </p:nvSpPr>
        <p:spPr/>
        <p:txBody>
          <a:bodyPr rtlCol="0"/>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4" name="Tarih Yer Tutucusu 3"/>
          <p:cNvSpPr>
            <a:spLocks noGrp="1"/>
          </p:cNvSpPr>
          <p:nvPr>
            <p:ph type="dt" sz="half" idx="10"/>
          </p:nvPr>
        </p:nvSpPr>
        <p:spPr/>
        <p:txBody>
          <a:bodyPr rtlCol="0"/>
          <a:lstStyle/>
          <a:p>
            <a:pPr rtl="0"/>
            <a:fld id="{87DE6118-2437-4B30-8E3C-4D2BE6020583}" type="datetimeFigureOut">
              <a:rPr lang="en-US"/>
              <a:t>9/10/2022</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69E57DC2-970A-4B3E-BB1C-7A09969E49DF}" type="slidenum">
              <a:rPr lang="en-US"/>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Bölüm Üst Bilgisi">
    <p:bg>
      <p:bgRef idx="1001">
        <a:schemeClr val="bg2"/>
      </p:bgRef>
    </p:bg>
    <p:spTree>
      <p:nvGrpSpPr>
        <p:cNvPr id="1" name=""/>
        <p:cNvGrpSpPr/>
        <p:nvPr/>
      </p:nvGrpSpPr>
      <p:grpSpPr>
        <a:xfrm>
          <a:off x="0" y="0"/>
          <a:ext cx="0" cy="0"/>
        </a:xfrm>
      </p:grpSpPr>
      <p:sp>
        <p:nvSpPr>
          <p:cNvPr id="2" name="Başlık 1"/>
          <p:cNvSpPr>
            <a:spLocks noGrp="1"/>
          </p:cNvSpPr>
          <p:nvPr>
            <p:ph type="title"/>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tr"/>
              <a:t>Asıl başlık stilini düzenlemek için tıklayın</a:t>
            </a:r>
            <a:endParaRPr lang="en-US"/>
          </a:p>
        </p:txBody>
      </p:sp>
      <p:sp>
        <p:nvSpPr>
          <p:cNvPr id="3" name="Metin Yer Tutucusu 2"/>
          <p:cNvSpPr>
            <a:spLocks noGrp="1"/>
          </p:cNvSpPr>
          <p:nvPr>
            <p:ph type="body" idx="1"/>
          </p:nvPr>
        </p:nvSpPr>
        <p:spPr>
          <a:xfrm>
            <a:off x="765025" y="4216328"/>
            <a:ext cx="9612971" cy="1143324"/>
          </a:xfrm>
        </p:spPr>
        <p:txBody>
          <a:bodyPr rtlCol="0"/>
          <a:lstStyle>
            <a:lvl1pPr marL="0" indent="0" algn="r">
              <a:lnSpc>
                <a:spcPct val="112000"/>
              </a:lnSpc>
              <a:spcBef>
                <a:spcPct val="0"/>
              </a:spcBef>
              <a:spcAft>
                <a:spcPct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a:t>
            </a:r>
          </a:p>
        </p:txBody>
      </p:sp>
      <p:sp>
        <p:nvSpPr>
          <p:cNvPr id="4" name="Tarih Yer Tutucusu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87DE6118-2437-4B30-8E3C-4D2BE6020583}" type="datetimeFigureOut">
              <a:rPr lang="en-US"/>
              <a:pPr rtl="0"/>
              <a:t>9/10/2022</a:t>
            </a:fld>
            <a:endParaRPr lang="en-US"/>
          </a:p>
        </p:txBody>
      </p:sp>
      <p:sp>
        <p:nvSpPr>
          <p:cNvPr id="5" name="Alt Bilgi Yer Tutucusu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en-US"/>
          </a:p>
        </p:txBody>
      </p:sp>
      <p:sp>
        <p:nvSpPr>
          <p:cNvPr id="6" name="Slayt Numarası Yer Tutucusu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en-US"/>
              <a:t>‹#›</a:t>
            </a:fld>
            <a:endParaRPr lang="en-US"/>
          </a:p>
        </p:txBody>
      </p:sp>
      <p:sp>
        <p:nvSpPr>
          <p:cNvPr id="7" name="Serbest Form 6" title="Kırpma İşareti"/>
          <p:cNvSpPr/>
          <p:nvPr/>
        </p:nvSpPr>
        <p:spPr bwMode="auto">
          <a:xfrm>
            <a:off x="8151962" y="1685652"/>
            <a:ext cx="3275013" cy="4408488"/>
          </a:xfrm>
          <a:custGeom>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txBody>
          <a:bodyPr/>
          <a:ls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Tree>
  </p:cSld>
  <p:clrMapOvr>
    <a:overrideClrMapping bg1="dk1" tx1="lt1" bg2="dk2" tx2="lt2" accent1="accent1" accent2="accent2" accent3="accent3" accent4="accent4" accent5="accent5" accent6="accent6" hlink="hlink" folHlink="folHlink"/>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p:cNvSpPr>
            <a:spLocks noGrp="1"/>
          </p:cNvSpPr>
          <p:nvPr>
            <p:ph type="title"/>
          </p:nvPr>
        </p:nvSpPr>
        <p:spPr/>
        <p:txBody>
          <a:bodyPr rtlCol="0"/>
          <a:lstStyle>
            <a:lvl1pPr>
              <a:defRPr>
                <a:solidFill>
                  <a:schemeClr val="tx2"/>
                </a:solidFill>
              </a:defRPr>
            </a:lvl1pPr>
          </a:lstStyle>
          <a:p>
            <a:pPr rtl="0"/>
            <a:r>
              <a:rPr lang="tr"/>
              <a:t>Asıl başlık stilini düzenlemek için tıklayın</a:t>
            </a:r>
            <a:endParaRPr lang="en-US"/>
          </a:p>
        </p:txBody>
      </p:sp>
      <p:sp>
        <p:nvSpPr>
          <p:cNvPr id="3" name="İçerik Yer Tutucusu 2"/>
          <p:cNvSpPr>
            <a:spLocks noGrp="1"/>
          </p:cNvSpPr>
          <p:nvPr>
            <p:ph sz="half" idx="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4" name="İçerik Yer Tutucusu 3"/>
          <p:cNvSpPr>
            <a:spLocks noGrp="1"/>
          </p:cNvSpPr>
          <p:nvPr>
            <p:ph sz="half" idx="2"/>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5" name="Tarih Yer Tutucusu 4"/>
          <p:cNvSpPr>
            <a:spLocks noGrp="1"/>
          </p:cNvSpPr>
          <p:nvPr>
            <p:ph type="dt" sz="half" idx="10"/>
          </p:nvPr>
        </p:nvSpPr>
        <p:spPr/>
        <p:txBody>
          <a:bodyPr rtlCol="0"/>
          <a:lstStyle/>
          <a:p>
            <a:pPr rtl="0"/>
            <a:fld id="{87DE6118-2437-4B30-8E3C-4D2BE6020583}" type="datetimeFigureOut">
              <a:rPr lang="en-US"/>
              <a:t>9/10/2022</a:t>
            </a:fld>
            <a:endParaRPr lang="en-US"/>
          </a:p>
        </p:txBody>
      </p:sp>
      <p:sp>
        <p:nvSpPr>
          <p:cNvPr id="6" name="Alt Bilgi Yer Tutucusu 5"/>
          <p:cNvSpPr>
            <a:spLocks noGrp="1"/>
          </p:cNvSpPr>
          <p:nvPr>
            <p:ph type="ftr" sz="quarter" idx="11"/>
          </p:nvPr>
        </p:nvSpPr>
        <p:spPr/>
        <p:txBody>
          <a:bodyPr rtlCol="0"/>
          <a:lstStyle/>
          <a:p>
            <a:pPr rtl="0"/>
            <a:endParaRPr lang="en-US"/>
          </a:p>
        </p:txBody>
      </p:sp>
      <p:sp>
        <p:nvSpPr>
          <p:cNvPr id="7" name="Slayt Numarası Yer Tutucusu 6"/>
          <p:cNvSpPr>
            <a:spLocks noGrp="1"/>
          </p:cNvSpPr>
          <p:nvPr>
            <p:ph type="sldNum" sz="quarter" idx="12"/>
          </p:nvPr>
        </p:nvSpPr>
        <p:spPr/>
        <p:txBody>
          <a:bodyPr rtlCol="0"/>
          <a:lstStyle/>
          <a:p>
            <a:pPr rtl="0"/>
            <a:fld id="{69E57DC2-970A-4B3E-BB1C-7A09969E49DF}" type="slidenum">
              <a:rPr lang="en-US"/>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tr"/>
              <a:t>Asıl başlık stilini düzenlemek için tıklayın</a:t>
            </a:r>
            <a:endParaRPr lang="en-US"/>
          </a:p>
        </p:txBody>
      </p:sp>
      <p:sp>
        <p:nvSpPr>
          <p:cNvPr id="3" name="Metin Yer Tutucusu 2"/>
          <p:cNvSpPr>
            <a:spLocks noGrp="1"/>
          </p:cNvSpPr>
          <p:nvPr>
            <p:ph type="body" idx="1"/>
          </p:nvPr>
        </p:nvSpPr>
        <p:spPr>
          <a:xfrm>
            <a:off x="1371600" y="2340864"/>
            <a:ext cx="4443984" cy="823912"/>
          </a:xfrm>
        </p:spPr>
        <p:txBody>
          <a:bodyPr rtlCol="0"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a:t>
            </a:r>
          </a:p>
        </p:txBody>
      </p:sp>
      <p:sp>
        <p:nvSpPr>
          <p:cNvPr id="4" name="İçerik Yer Tutucusu 3"/>
          <p:cNvSpPr>
            <a:spLocks noGrp="1"/>
          </p:cNvSpPr>
          <p:nvPr>
            <p:ph sz="half" idx="2"/>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5" name="Metin Yer Tutucusu 4"/>
          <p:cNvSpPr>
            <a:spLocks noGrp="1"/>
          </p:cNvSpPr>
          <p:nvPr>
            <p:ph type="body" sz="quarter" idx="3"/>
          </p:nvPr>
        </p:nvSpPr>
        <p:spPr>
          <a:xfrm>
            <a:off x="6525014" y="2340864"/>
            <a:ext cx="4443984" cy="823912"/>
          </a:xfrm>
        </p:spPr>
        <p:txBody>
          <a:bodyPr rtlCol="0" anchor="b">
            <a:noAutofit/>
          </a:bodyPr>
          <a:lstStyle>
            <a:lvl1pPr marL="0" indent="0">
              <a:lnSpc>
                <a:spcPct val="84000"/>
              </a:lnSpc>
              <a:spcBef>
                <a:spcPct val="0"/>
              </a:spcBef>
              <a:spcAft>
                <a:spcPct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a:t>
            </a:r>
          </a:p>
        </p:txBody>
      </p:sp>
      <p:sp>
        <p:nvSpPr>
          <p:cNvPr id="6" name="İçerik Yer Tutucusu 5"/>
          <p:cNvSpPr>
            <a:spLocks noGrp="1"/>
          </p:cNvSpPr>
          <p:nvPr>
            <p:ph sz="quarter" idx="4"/>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7" name="Tarih Yer Tutucusu 6"/>
          <p:cNvSpPr>
            <a:spLocks noGrp="1"/>
          </p:cNvSpPr>
          <p:nvPr>
            <p:ph type="dt" sz="half" idx="10"/>
          </p:nvPr>
        </p:nvSpPr>
        <p:spPr/>
        <p:txBody>
          <a:bodyPr rtlCol="0"/>
          <a:lstStyle/>
          <a:p>
            <a:pPr rtl="0"/>
            <a:fld id="{87DE6118-2437-4B30-8E3C-4D2BE6020583}" type="datetimeFigureOut">
              <a:rPr lang="en-US"/>
              <a:t>9/10/2022</a:t>
            </a:fld>
            <a:endParaRPr lang="en-US"/>
          </a:p>
        </p:txBody>
      </p:sp>
      <p:sp>
        <p:nvSpPr>
          <p:cNvPr id="8" name="Alt Bilgi Yer Tutucusu 7"/>
          <p:cNvSpPr>
            <a:spLocks noGrp="1"/>
          </p:cNvSpPr>
          <p:nvPr>
            <p:ph type="ftr" sz="quarter" idx="11"/>
          </p:nvPr>
        </p:nvSpPr>
        <p:spPr/>
        <p:txBody>
          <a:bodyPr rtlCol="0"/>
          <a:lstStyle/>
          <a:p>
            <a:pPr rtl="0"/>
            <a:endParaRPr lang="en-US"/>
          </a:p>
        </p:txBody>
      </p:sp>
      <p:sp>
        <p:nvSpPr>
          <p:cNvPr id="9" name="Slayt Numarası Yer Tutucusu 8"/>
          <p:cNvSpPr>
            <a:spLocks noGrp="1"/>
          </p:cNvSpPr>
          <p:nvPr>
            <p:ph type="sldNum" sz="quarter" idx="12"/>
          </p:nvPr>
        </p:nvSpPr>
        <p:spPr/>
        <p:txBody>
          <a:bodyPr rtlCol="0"/>
          <a:lstStyle/>
          <a:p>
            <a:pPr rtl="0"/>
            <a:fld id="{69E57DC2-970A-4B3E-BB1C-7A09969E49DF}" type="slidenum">
              <a:rPr lang="en-US"/>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a:p>
        </p:txBody>
      </p:sp>
      <p:sp>
        <p:nvSpPr>
          <p:cNvPr id="3" name="Tarih Yer Tutucusu 2"/>
          <p:cNvSpPr>
            <a:spLocks noGrp="1"/>
          </p:cNvSpPr>
          <p:nvPr>
            <p:ph type="dt" sz="half" idx="10"/>
          </p:nvPr>
        </p:nvSpPr>
        <p:spPr/>
        <p:txBody>
          <a:bodyPr rtlCol="0"/>
          <a:lstStyle/>
          <a:p>
            <a:pPr rtl="0"/>
            <a:fld id="{87DE6118-2437-4B30-8E3C-4D2BE6020583}" type="datetimeFigureOut">
              <a:rPr lang="en-US"/>
              <a:t>9/10/2022</a:t>
            </a:fld>
            <a:endParaRPr lang="en-US"/>
          </a:p>
        </p:txBody>
      </p:sp>
      <p:sp>
        <p:nvSpPr>
          <p:cNvPr id="4" name="Alt Bilgi Yer Tutucusu 3"/>
          <p:cNvSpPr>
            <a:spLocks noGrp="1"/>
          </p:cNvSpPr>
          <p:nvPr>
            <p:ph type="ftr" sz="quarter" idx="11"/>
          </p:nvPr>
        </p:nvSpPr>
        <p:spPr/>
        <p:txBody>
          <a:bodyPr rtlCol="0"/>
          <a:lstStyle/>
          <a:p>
            <a:pPr rtl="0"/>
            <a:endParaRPr lang="en-US"/>
          </a:p>
        </p:txBody>
      </p:sp>
      <p:sp>
        <p:nvSpPr>
          <p:cNvPr id="5" name="Slayt Numarası Yer Tutucusu 4"/>
          <p:cNvSpPr>
            <a:spLocks noGrp="1"/>
          </p:cNvSpPr>
          <p:nvPr>
            <p:ph type="sldNum" sz="quarter" idx="12"/>
          </p:nvPr>
        </p:nvSpPr>
        <p:spPr/>
        <p:txBody>
          <a:bodyPr rtlCol="0"/>
          <a:lstStyle/>
          <a:p>
            <a:pPr rtl="0"/>
            <a:fld id="{69E57DC2-970A-4B3E-BB1C-7A09969E49DF}" type="slidenum">
              <a:rPr lang="en-US"/>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Tarih Yer Tutucusu 1"/>
          <p:cNvSpPr>
            <a:spLocks noGrp="1"/>
          </p:cNvSpPr>
          <p:nvPr>
            <p:ph type="dt" sz="half" idx="10"/>
          </p:nvPr>
        </p:nvSpPr>
        <p:spPr/>
        <p:txBody>
          <a:bodyPr rtlCol="0"/>
          <a:lstStyle/>
          <a:p>
            <a:pPr rtl="0"/>
            <a:fld id="{87DE6118-2437-4B30-8E3C-4D2BE6020583}" type="datetimeFigureOut">
              <a:rPr lang="en-US"/>
              <a:t>9/10/2022</a:t>
            </a:fld>
            <a:endParaRPr lang="en-US"/>
          </a:p>
        </p:txBody>
      </p:sp>
      <p:sp>
        <p:nvSpPr>
          <p:cNvPr id="3" name="Alt Bilgi Yer Tutucusu 2"/>
          <p:cNvSpPr>
            <a:spLocks noGrp="1"/>
          </p:cNvSpPr>
          <p:nvPr>
            <p:ph type="ftr" sz="quarter" idx="11"/>
          </p:nvPr>
        </p:nvSpPr>
        <p:spPr/>
        <p:txBody>
          <a:bodyPr rtlCol="0"/>
          <a:lstStyle/>
          <a:p>
            <a:pPr rtl="0"/>
            <a:endParaRPr lang="en-US"/>
          </a:p>
        </p:txBody>
      </p:sp>
      <p:sp>
        <p:nvSpPr>
          <p:cNvPr id="4" name="Slayt Numarası Yer Tutucusu 3"/>
          <p:cNvSpPr>
            <a:spLocks noGrp="1"/>
          </p:cNvSpPr>
          <p:nvPr>
            <p:ph type="sldNum" sz="quarter" idx="12"/>
          </p:nvPr>
        </p:nvSpPr>
        <p:spPr/>
        <p:txBody>
          <a:bodyPr rtlCol="0"/>
          <a:lstStyle/>
          <a:p>
            <a:pPr rtl="0"/>
            <a:fld id="{69E57DC2-970A-4B3E-BB1C-7A09969E49DF}" type="slidenum">
              <a:rPr lang="en-US"/>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Resim Yazılı İçerik">
    <p:spTree>
      <p:nvGrpSpPr>
        <p:cNvPr id="1" name=""/>
        <p:cNvGrpSpPr/>
        <p:nvPr/>
      </p:nvGrpSpPr>
      <p:grpSpPr>
        <a:xfrm>
          <a:off x="0" y="0"/>
          <a:ext cx="0" cy="0"/>
        </a:xfrm>
      </p:grpSpPr>
      <p:sp>
        <p:nvSpPr>
          <p:cNvPr id="8" name="Dikdörtgen 7" title="Arka Plan Şekli"/>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Başlık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tr"/>
              <a:t>Asıl başlık stilini düzenlemek için tıklayın</a:t>
            </a:r>
            <a:endParaRPr lang="en-US"/>
          </a:p>
        </p:txBody>
      </p:sp>
      <p:sp>
        <p:nvSpPr>
          <p:cNvPr id="3" name="İçerik Yer Tutucusu 2"/>
          <p:cNvSpPr>
            <a:spLocks noGrp="1"/>
          </p:cNvSpPr>
          <p:nvPr>
            <p:ph idx="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4" name="Metin Yer Tutucusu 3"/>
          <p:cNvSpPr>
            <a:spLocks noGrp="1"/>
          </p:cNvSpPr>
          <p:nvPr>
            <p:ph type="body" sz="half" idx="2"/>
          </p:nvPr>
        </p:nvSpPr>
        <p:spPr>
          <a:xfrm>
            <a:off x="723900" y="2856344"/>
            <a:ext cx="3855720" cy="3011056"/>
          </a:xfrm>
        </p:spPr>
        <p:txBody>
          <a:bodyPr rtlCol="0"/>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a:t>
            </a:r>
          </a:p>
        </p:txBody>
      </p:sp>
      <p:sp>
        <p:nvSpPr>
          <p:cNvPr id="5" name="Tarih Yer Tutucusu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87DE6118-2437-4B30-8E3C-4D2BE6020583}" type="datetimeFigureOut">
              <a:rPr lang="en-US"/>
              <a:pPr rtl="0"/>
              <a:t>9/10/2022</a:t>
            </a:fld>
            <a:endParaRPr lang="en-US"/>
          </a:p>
        </p:txBody>
      </p:sp>
      <p:sp>
        <p:nvSpPr>
          <p:cNvPr id="6" name="Alt Bilgi Yer Tutucusu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US"/>
          </a:p>
        </p:txBody>
      </p:sp>
      <p:sp>
        <p:nvSpPr>
          <p:cNvPr id="7" name="Slayt Numarası Yer Tutucusu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US"/>
              <a:t>‹#›</a:t>
            </a:fld>
            <a:endParaRPr lang="en-US"/>
          </a:p>
        </p:txBody>
      </p:sp>
      <p:sp>
        <p:nvSpPr>
          <p:cNvPr id="9" name="Dikdörtgen 8" title="Bölme Çubuğu"/>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Resim Yazılı Resim">
    <p:spTree>
      <p:nvGrpSpPr>
        <p:cNvPr id="1" name=""/>
        <p:cNvGrpSpPr/>
        <p:nvPr/>
      </p:nvGrpSpPr>
      <p:grpSpPr>
        <a:xfrm>
          <a:off x="0" y="0"/>
          <a:ext cx="0" cy="0"/>
        </a:xfrm>
      </p:grpSpPr>
      <p:sp>
        <p:nvSpPr>
          <p:cNvPr id="8" name="Dikdörtgen 7" title="Arka Plan Şekli"/>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Başlık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tr"/>
              <a:t>Asıl başlık stilini düzenlemek için tıklayın</a:t>
            </a:r>
            <a:endParaRPr lang="en-US"/>
          </a:p>
        </p:txBody>
      </p:sp>
      <p:sp>
        <p:nvSpPr>
          <p:cNvPr id="3" name="Resim Yer Tutucusu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a:p>
        </p:txBody>
      </p:sp>
      <p:sp>
        <p:nvSpPr>
          <p:cNvPr id="4" name="Metin Yer Tutucusu 3"/>
          <p:cNvSpPr>
            <a:spLocks noGrp="1"/>
          </p:cNvSpPr>
          <p:nvPr>
            <p:ph type="body" sz="half" idx="2"/>
          </p:nvPr>
        </p:nvSpPr>
        <p:spPr>
          <a:xfrm>
            <a:off x="723900" y="2855968"/>
            <a:ext cx="3855720" cy="3011432"/>
          </a:xfrm>
        </p:spPr>
        <p:txBody>
          <a:bodyPr rtlCol="0"/>
          <a:lstStyle>
            <a:lvl1pPr marL="0" indent="0">
              <a:lnSpc>
                <a:spcPct val="113000"/>
              </a:lnSpc>
              <a:spcBef>
                <a:spcPct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a:t>
            </a:r>
          </a:p>
        </p:txBody>
      </p:sp>
      <p:sp>
        <p:nvSpPr>
          <p:cNvPr id="5" name="Tarih Yer Tutucusu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87DE6118-2437-4B30-8E3C-4D2BE6020583}" type="datetimeFigureOut">
              <a:rPr lang="en-US"/>
              <a:pPr rtl="0"/>
              <a:t>9/10/2022</a:t>
            </a:fld>
            <a:endParaRPr lang="en-US"/>
          </a:p>
        </p:txBody>
      </p:sp>
      <p:sp>
        <p:nvSpPr>
          <p:cNvPr id="6" name="Alt Bilgi Yer Tutucusu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US"/>
          </a:p>
        </p:txBody>
      </p:sp>
      <p:sp>
        <p:nvSpPr>
          <p:cNvPr id="7" name="Slayt Numarası Yer Tutucusu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US"/>
              <a:t>‹#›</a:t>
            </a:fld>
            <a:endParaRPr lang="en-US"/>
          </a:p>
        </p:txBody>
      </p:sp>
      <p:sp>
        <p:nvSpPr>
          <p:cNvPr id="9" name="Dikdörtgen 8" title="Bölme Çubuğu"/>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a:p>
        </p:txBody>
      </p:sp>
      <p:sp>
        <p:nvSpPr>
          <p:cNvPr id="3" name="Dikey Metin Yer Tutucusu 2"/>
          <p:cNvSpPr>
            <a:spLocks noGrp="1"/>
          </p:cNvSpPr>
          <p:nvPr>
            <p:ph type="body" orient="vert" idx="1"/>
          </p:nvPr>
        </p:nvSpPr>
        <p:spPr>
          <a:xfrm>
            <a:off x="1371600" y="2295525"/>
            <a:ext cx="9601200" cy="3571875"/>
          </a:xfrm>
        </p:spPr>
        <p:txBody>
          <a:bodyPr vert="eaVert" rtlCol="0"/>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4" name="Tarih Yer Tutucusu 3"/>
          <p:cNvSpPr>
            <a:spLocks noGrp="1"/>
          </p:cNvSpPr>
          <p:nvPr>
            <p:ph type="dt" sz="half" idx="10"/>
          </p:nvPr>
        </p:nvSpPr>
        <p:spPr/>
        <p:txBody>
          <a:bodyPr rtlCol="0"/>
          <a:lstStyle/>
          <a:p>
            <a:pPr rtl="0"/>
            <a:fld id="{87DE6118-2437-4B30-8E3C-4D2BE6020583}" type="datetimeFigureOut">
              <a:rPr lang="en-US"/>
              <a:t>9/10/2022</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69E57DC2-970A-4B3E-BB1C-7A09969E49DF}" type="slidenum">
              <a:rPr lang="en-US"/>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p:cNvSpPr>
            <a:spLocks noGrp="1"/>
          </p:cNvSpPr>
          <p:nvPr>
            <p:ph type="title" orient="vert"/>
          </p:nvPr>
        </p:nvSpPr>
        <p:spPr>
          <a:xfrm>
            <a:off x="9596561" y="624156"/>
            <a:ext cx="1565766" cy="5243244"/>
          </a:xfrm>
        </p:spPr>
        <p:txBody>
          <a:bodyPr vert="eaVert" rtlCol="0"/>
          <a:lstStyle/>
          <a:p>
            <a:pPr rtl="0"/>
            <a:r>
              <a:rPr lang="tr"/>
              <a:t>Asıl başlık stilini düzenlemek için tıklayın</a:t>
            </a:r>
            <a:endParaRPr lang="en-US"/>
          </a:p>
        </p:txBody>
      </p:sp>
      <p:sp>
        <p:nvSpPr>
          <p:cNvPr id="3" name="Dikey Metin Yer Tutucusu 2"/>
          <p:cNvSpPr>
            <a:spLocks noGrp="1"/>
          </p:cNvSpPr>
          <p:nvPr>
            <p:ph type="body" orient="vert" idx="1"/>
          </p:nvPr>
        </p:nvSpPr>
        <p:spPr>
          <a:xfrm>
            <a:off x="1371600" y="624156"/>
            <a:ext cx="8179641" cy="5243244"/>
          </a:xfrm>
        </p:spPr>
        <p:txBody>
          <a:bodyPr vert="eaVert" rtlCol="0"/>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4" name="Tarih Yer Tutucusu 3"/>
          <p:cNvSpPr>
            <a:spLocks noGrp="1"/>
          </p:cNvSpPr>
          <p:nvPr>
            <p:ph type="dt" sz="half" idx="10"/>
          </p:nvPr>
        </p:nvSpPr>
        <p:spPr/>
        <p:txBody>
          <a:bodyPr rtlCol="0"/>
          <a:lstStyle/>
          <a:p>
            <a:pPr rtl="0"/>
            <a:fld id="{87DE6118-2437-4B30-8E3C-4D2BE6020583}" type="datetimeFigureOut">
              <a:rPr lang="en-US"/>
              <a:t>9/10/2022</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69E57DC2-970A-4B3E-BB1C-7A09969E49DF}" type="slidenum">
              <a:rPr lang="en-US"/>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a:extLst>
              <a:ext uri="{FF2B5EF4-FFF2-40B4-BE49-F238E27FC236}">
                <a16:creationId xmlns:a16="http://schemas.microsoft.com/office/drawing/2014/main" id="{114CA650-99D7-6C35-1FA7-419D22244BD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6E34843-91B9-A952-B908-1DE5AA9EFCDA}"/>
              </a:ext>
            </a:extLst>
          </p:cNvPr>
          <p:cNvSpPr>
            <a:spLocks noGrp="1"/>
          </p:cNvSpPr>
          <p:nvPr>
            <p:ph type="dt" sz="half" idx="10"/>
          </p:nvPr>
        </p:nvSpPr>
        <p:spPr/>
        <p:txBody>
          <a:bodyPr/>
          <a:lstStyle/>
          <a:p>
            <a:fld id="{62215B20-F798-45AA-ACCC-42F3D171A2E5}" type="datetimeFigureOut">
              <a:rPr lang="tr-TR" smtClean="0"/>
              <a:t>10.09.2022</a:t>
            </a:fld>
            <a:endParaRPr lang="tr-TR"/>
          </a:p>
        </p:txBody>
      </p:sp>
      <p:sp>
        <p:nvSpPr>
          <p:cNvPr id="4" name="Alt Bilgi Yer Tutucusu 3">
            <a:extLst>
              <a:ext uri="{FF2B5EF4-FFF2-40B4-BE49-F238E27FC236}">
                <a16:creationId xmlns:a16="http://schemas.microsoft.com/office/drawing/2014/main" id="{547F3E9C-CC60-6E0B-78BC-A2927B0B3FB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B028F2A-0487-ABF5-B725-B0E4D9EEAC40}"/>
              </a:ext>
            </a:extLst>
          </p:cNvPr>
          <p:cNvSpPr>
            <a:spLocks noGrp="1"/>
          </p:cNvSpPr>
          <p:nvPr>
            <p:ph type="sldNum" sz="quarter" idx="12"/>
          </p:nvPr>
        </p:nvSpPr>
        <p:spPr/>
        <p:txBody>
          <a:bodyPr/>
          <a:lstStyle/>
          <a:p>
            <a:fld id="{279E936C-9627-4B20-A031-5023247E25AD}" type="slidenum">
              <a:rPr lang="tr-TR" smtClean="0"/>
              <a:t>‹#›</a:t>
            </a:fld>
            <a:endParaRPr lang="tr-TR"/>
          </a:p>
        </p:txBody>
      </p:sp>
    </p:spTree>
    <p:extLst>
      <p:ext uri="{BB962C8B-B14F-4D97-AF65-F5344CB8AC3E}">
        <p14:creationId xmlns:p14="http://schemas.microsoft.com/office/powerpoint/2010/main" val="218236824"/>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Başlık 1">
            <a:extLst>
              <a:ext uri="{FF2B5EF4-FFF2-40B4-BE49-F238E27FC236}">
                <a16:creationId xmlns:a16="http://schemas.microsoft.com/office/drawing/2014/main" id="{0C632B33-9B15-31D8-B09F-D55F58DEA89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CB22ED7-13AE-2498-394F-36372F792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74971BA-98E7-A7C3-255B-D24E71B6F8E2}"/>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5" name="Alt Bilgi Yer Tutucusu 4">
            <a:extLst>
              <a:ext uri="{FF2B5EF4-FFF2-40B4-BE49-F238E27FC236}">
                <a16:creationId xmlns:a16="http://schemas.microsoft.com/office/drawing/2014/main" id="{6AE56D93-1385-3A92-4CD7-32DC665E454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2406990-EA44-4FF9-76A8-594D7CB8C51F}"/>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832778094"/>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4AE9002A-C1D6-568C-53CF-43A080EE1C0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011F808-1020-2345-509B-3ABC03EC674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F9D582F-A3F8-4264-E256-2528693BC586}"/>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5" name="Alt Bilgi Yer Tutucusu 4">
            <a:extLst>
              <a:ext uri="{FF2B5EF4-FFF2-40B4-BE49-F238E27FC236}">
                <a16:creationId xmlns:a16="http://schemas.microsoft.com/office/drawing/2014/main" id="{B56A8A55-B938-035C-724A-BAA0195A124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8C4E12B-2CFD-733A-7B43-74684A173082}"/>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2051882719"/>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Başlık 1">
            <a:extLst>
              <a:ext uri="{FF2B5EF4-FFF2-40B4-BE49-F238E27FC236}">
                <a16:creationId xmlns:a16="http://schemas.microsoft.com/office/drawing/2014/main" id="{809DA0B5-33B9-4DC4-D2FB-B28C634EC29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30C82A6-C0D1-91B7-D58F-D862D01EC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5A8E312-06F5-4E44-3286-0EB6D7495C1C}"/>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5" name="Alt Bilgi Yer Tutucusu 4">
            <a:extLst>
              <a:ext uri="{FF2B5EF4-FFF2-40B4-BE49-F238E27FC236}">
                <a16:creationId xmlns:a16="http://schemas.microsoft.com/office/drawing/2014/main" id="{0A454987-DF3B-7E75-3253-54DC062A89D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4DEF09-B3A2-AD61-F750-5735F1009A6B}"/>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391899854"/>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B10F3339-EDB7-3435-11F9-1AEE294F8D2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BC1BA56-5A9D-47B9-2EEF-34F8B1317A8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3BC4E93-994E-64FE-0DFA-24BAE2ACD93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C33BB1C-BF87-8333-1059-60CC0DD62477}"/>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6" name="Alt Bilgi Yer Tutucusu 5">
            <a:extLst>
              <a:ext uri="{FF2B5EF4-FFF2-40B4-BE49-F238E27FC236}">
                <a16:creationId xmlns:a16="http://schemas.microsoft.com/office/drawing/2014/main" id="{0133BF7A-785E-CF94-2314-100FDA4C379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49C1643-AC18-0FF5-F58B-99A91C8579EC}"/>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2339723541"/>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a:extLst>
              <a:ext uri="{FF2B5EF4-FFF2-40B4-BE49-F238E27FC236}">
                <a16:creationId xmlns:a16="http://schemas.microsoft.com/office/drawing/2014/main" id="{5591CE42-CE0F-EDBD-EF1F-6FAD5749C99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7BD2820-A374-B9CE-AF05-AFE35ACA8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4671D7F-25C9-3EFE-EEA3-3510CAB7325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BF9CC6D-A5EA-355D-7DF4-DCA54DF7B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EF9488A-ACC9-897A-303A-D97621952AE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0AD7E03-5B0E-65C1-F252-97EBE2113EE3}"/>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8" name="Alt Bilgi Yer Tutucusu 7">
            <a:extLst>
              <a:ext uri="{FF2B5EF4-FFF2-40B4-BE49-F238E27FC236}">
                <a16:creationId xmlns:a16="http://schemas.microsoft.com/office/drawing/2014/main" id="{86953D5A-847D-A9A6-FFB5-A28DA1264F6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B43D5A4-3EAB-0709-E857-0CA1C8D27EAC}"/>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884219014"/>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a:extLst>
              <a:ext uri="{FF2B5EF4-FFF2-40B4-BE49-F238E27FC236}">
                <a16:creationId xmlns:a16="http://schemas.microsoft.com/office/drawing/2014/main" id="{7009A289-424E-0763-74C9-E169A0B75D5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4D452B8-8E16-EAD8-13BE-7C67991B5B60}"/>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4" name="Alt Bilgi Yer Tutucusu 3">
            <a:extLst>
              <a:ext uri="{FF2B5EF4-FFF2-40B4-BE49-F238E27FC236}">
                <a16:creationId xmlns:a16="http://schemas.microsoft.com/office/drawing/2014/main" id="{34753DF8-F9B6-FAD3-F1CB-D3359D86798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47C95DF-DF1A-779A-EBEB-7C590CCDB02E}"/>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2101842376"/>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bilgisi">
    <p:spTree>
      <p:nvGrpSpPr>
        <p:cNvPr id="1" name=""/>
        <p:cNvGrpSpPr/>
        <p:nvPr/>
      </p:nvGrpSpPr>
      <p:grpSpPr>
        <a:xfrm>
          <a:off x="0" y="0"/>
          <a: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Veri Yer Tutucusu 1">
            <a:extLst>
              <a:ext uri="{FF2B5EF4-FFF2-40B4-BE49-F238E27FC236}">
                <a16:creationId xmlns:a16="http://schemas.microsoft.com/office/drawing/2014/main" id="{1051051E-27AF-38C5-A53D-7056999D3FDD}"/>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3" name="Alt Bilgi Yer Tutucusu 2">
            <a:extLst>
              <a:ext uri="{FF2B5EF4-FFF2-40B4-BE49-F238E27FC236}">
                <a16:creationId xmlns:a16="http://schemas.microsoft.com/office/drawing/2014/main" id="{6A147D62-4D77-6AE8-D041-ADECC992982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2F8F4D7-7873-EAD0-83A1-FB29C2A11647}"/>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483380916"/>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C170F36B-383F-5F22-73AE-26855F66947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9836EF2-D26F-8F71-7A02-36B565F6E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953C3CC-771A-9C71-DF0F-796DB3880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69CF599-7AC6-9941-0E92-7C6E13A0F235}"/>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6" name="Alt Bilgi Yer Tutucusu 5">
            <a:extLst>
              <a:ext uri="{FF2B5EF4-FFF2-40B4-BE49-F238E27FC236}">
                <a16:creationId xmlns:a16="http://schemas.microsoft.com/office/drawing/2014/main" id="{6CD092FE-2CE9-5482-58FB-8EBA82A3279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42888E2-CAF0-7689-9B3A-160ED152E1C2}"/>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2161346214"/>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Başlık 1">
            <a:extLst>
              <a:ext uri="{FF2B5EF4-FFF2-40B4-BE49-F238E27FC236}">
                <a16:creationId xmlns:a16="http://schemas.microsoft.com/office/drawing/2014/main" id="{12818F35-A04D-0D33-210F-2A3DAEC39DD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2F67AF3-3E2F-319B-A686-89BE42505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15C0A3D-67E4-DF44-98F0-11B72D29F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B3995E9-F45E-775C-C15D-6055F4E10E8B}"/>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6" name="Alt Bilgi Yer Tutucusu 5">
            <a:extLst>
              <a:ext uri="{FF2B5EF4-FFF2-40B4-BE49-F238E27FC236}">
                <a16:creationId xmlns:a16="http://schemas.microsoft.com/office/drawing/2014/main" id="{169754D8-8544-310F-C5C7-1F30FA1D32C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468D42C-C127-4417-F4B8-BAB08BEA4788}"/>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3577397485"/>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2" name="Başlık 1">
            <a:extLst>
              <a:ext uri="{FF2B5EF4-FFF2-40B4-BE49-F238E27FC236}">
                <a16:creationId xmlns:a16="http://schemas.microsoft.com/office/drawing/2014/main" id="{42D5C57B-28AE-C195-CB34-9B437D7BFD8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FF8A128-951F-6CDE-4487-4B854A2E26C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F87F14C-41A3-6DC2-C8E5-E2EC7B4FAD05}"/>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5" name="Alt Bilgi Yer Tutucusu 4">
            <a:extLst>
              <a:ext uri="{FF2B5EF4-FFF2-40B4-BE49-F238E27FC236}">
                <a16:creationId xmlns:a16="http://schemas.microsoft.com/office/drawing/2014/main" id="{A5C474C4-F648-ADB8-FC89-B949CA4C7D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950184-C640-405D-B102-0FBC500290D4}"/>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1813074904"/>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a:extLst>
              <a:ext uri="{FF2B5EF4-FFF2-40B4-BE49-F238E27FC236}">
                <a16:creationId xmlns:a16="http://schemas.microsoft.com/office/drawing/2014/main" id="{9497207A-9045-2DFB-09BC-E7FE65479F8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74C202C-165E-837C-EBF5-7F86B9A31DE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DF732F8-3CEF-D122-8C03-300BF6974712}"/>
              </a:ext>
            </a:extLst>
          </p:cNvPr>
          <p:cNvSpPr>
            <a:spLocks noGrp="1"/>
          </p:cNvSpPr>
          <p:nvPr>
            <p:ph type="dt" sz="half" idx="10"/>
          </p:nvPr>
        </p:nvSpPr>
        <p:spPr/>
        <p:txBody>
          <a:bodyPr/>
          <a:lstStyle/>
          <a:p>
            <a:fld id="{B4EE48FE-36E9-403C-B9FE-FBAFFACDC653}" type="datetimeFigureOut">
              <a:rPr lang="tr-TR" smtClean="0"/>
              <a:t>10.09.2022</a:t>
            </a:fld>
            <a:endParaRPr lang="tr-TR"/>
          </a:p>
        </p:txBody>
      </p:sp>
      <p:sp>
        <p:nvSpPr>
          <p:cNvPr id="5" name="Alt Bilgi Yer Tutucusu 4">
            <a:extLst>
              <a:ext uri="{FF2B5EF4-FFF2-40B4-BE49-F238E27FC236}">
                <a16:creationId xmlns:a16="http://schemas.microsoft.com/office/drawing/2014/main" id="{C330D965-6409-B4D8-E091-D6B4634AD69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6550AA-9EFC-B969-DBDC-A08E621CB746}"/>
              </a:ext>
            </a:extLst>
          </p:cNvPr>
          <p:cNvSpPr>
            <a:spLocks noGrp="1"/>
          </p:cNvSpPr>
          <p:nvPr>
            <p:ph type="sldNum" sz="quarter" idx="12"/>
          </p:nvPr>
        </p:nvSpPr>
        <p:spPr/>
        <p:txBody>
          <a:bodyPr/>
          <a:lstStyle/>
          <a:p>
            <a:fld id="{C2602275-863E-4713-B010-8A57A7BCBAF7}" type="slidenum">
              <a:rPr lang="tr-TR" smtClean="0"/>
              <a:t>‹#›</a:t>
            </a:fld>
            <a:endParaRPr lang="tr-TR"/>
          </a:p>
        </p:txBody>
      </p:sp>
    </p:spTree>
    <p:extLst>
      <p:ext uri="{BB962C8B-B14F-4D97-AF65-F5344CB8AC3E}">
        <p14:creationId xmlns:p14="http://schemas.microsoft.com/office/powerpoint/2010/main" val="317127383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spTree>
      <p:nvGrpSpPr>
        <p:cNvPr id="9" name="Shape 9"/>
        <p:cNvGrpSpPr/>
        <p:nvPr/>
      </p:nvGrpSpPr>
      <p:grpSpPr>
        <a:xfrm>
          <a:off x="0" y="0"/>
          <a:ext cx="0" cy="0"/>
        </a:xfrm>
      </p:grpSpPr>
      <p:sp>
        <p:nvSpPr>
          <p:cNvPr id="10" name="Google Shape;10;p2"/>
          <p:cNvSpPr txBox="1"/>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ct val="0"/>
              </a:spcBef>
              <a:spcAft>
                <a:spcPct val="0"/>
              </a:spcAft>
              <a:buSzPts val="5200"/>
              <a:buNone/>
              <a:defRPr sz="6933"/>
            </a:lvl1pPr>
            <a:lvl2pPr lvl="1" algn="ctr">
              <a:spcBef>
                <a:spcPct val="0"/>
              </a:spcBef>
              <a:spcAft>
                <a:spcPct val="0"/>
              </a:spcAft>
              <a:buSzPts val="5200"/>
              <a:buNone/>
              <a:defRPr sz="6933"/>
            </a:lvl2pPr>
            <a:lvl3pPr lvl="2" algn="ctr">
              <a:spcBef>
                <a:spcPct val="0"/>
              </a:spcBef>
              <a:spcAft>
                <a:spcPct val="0"/>
              </a:spcAft>
              <a:buSzPts val="5200"/>
              <a:buNone/>
              <a:defRPr sz="6933"/>
            </a:lvl3pPr>
            <a:lvl4pPr lvl="3" algn="ctr">
              <a:spcBef>
                <a:spcPct val="0"/>
              </a:spcBef>
              <a:spcAft>
                <a:spcPct val="0"/>
              </a:spcAft>
              <a:buSzPts val="5200"/>
              <a:buNone/>
              <a:defRPr sz="6933"/>
            </a:lvl4pPr>
            <a:lvl5pPr lvl="4" algn="ctr">
              <a:spcBef>
                <a:spcPct val="0"/>
              </a:spcBef>
              <a:spcAft>
                <a:spcPct val="0"/>
              </a:spcAft>
              <a:buSzPts val="5200"/>
              <a:buNone/>
              <a:defRPr sz="6933"/>
            </a:lvl5pPr>
            <a:lvl6pPr lvl="5" algn="ctr">
              <a:spcBef>
                <a:spcPct val="0"/>
              </a:spcBef>
              <a:spcAft>
                <a:spcPct val="0"/>
              </a:spcAft>
              <a:buSzPts val="5200"/>
              <a:buNone/>
              <a:defRPr sz="6933"/>
            </a:lvl6pPr>
            <a:lvl7pPr lvl="6" algn="ctr">
              <a:spcBef>
                <a:spcPct val="0"/>
              </a:spcBef>
              <a:spcAft>
                <a:spcPct val="0"/>
              </a:spcAft>
              <a:buSzPts val="5200"/>
              <a:buNone/>
              <a:defRPr sz="6933"/>
            </a:lvl7pPr>
            <a:lvl8pPr lvl="7" algn="ctr">
              <a:spcBef>
                <a:spcPct val="0"/>
              </a:spcBef>
              <a:spcAft>
                <a:spcPct val="0"/>
              </a:spcAft>
              <a:buSzPts val="5200"/>
              <a:buNone/>
              <a:defRPr sz="6933"/>
            </a:lvl8pPr>
            <a:lvl9pPr lvl="8" algn="ctr">
              <a:spcBef>
                <a:spcPct val="0"/>
              </a:spcBef>
              <a:spcAft>
                <a:spcPct val="0"/>
              </a:spcAft>
              <a:buSzPts val="5200"/>
              <a:buNone/>
              <a:defRPr sz="6933"/>
            </a:lvl9pPr>
          </a:lstStyle>
          <a:p/>
        </p:txBody>
      </p:sp>
      <p:sp>
        <p:nvSpPr>
          <p:cNvPr id="11" name="Google Shape;11;p2"/>
          <p:cNvSpPr txBox="1"/>
          <p:nvPr>
            <p:ph type="subTitle" idx="1"/>
          </p:nvPr>
        </p:nvSpPr>
        <p:spPr>
          <a:xfrm>
            <a:off x="415600" y="3778834"/>
            <a:ext cx="11360800" cy="10568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800"/>
              <a:buNone/>
              <a:defRPr sz="3733"/>
            </a:lvl1pPr>
            <a:lvl2pPr lvl="1" algn="ctr">
              <a:lnSpc>
                <a:spcPct val="100000"/>
              </a:lnSpc>
              <a:spcBef>
                <a:spcPct val="0"/>
              </a:spcBef>
              <a:spcAft>
                <a:spcPct val="0"/>
              </a:spcAft>
              <a:buSzPts val="2800"/>
              <a:buNone/>
              <a:defRPr sz="3733"/>
            </a:lvl2pPr>
            <a:lvl3pPr lvl="2" algn="ctr">
              <a:lnSpc>
                <a:spcPct val="100000"/>
              </a:lnSpc>
              <a:spcBef>
                <a:spcPct val="0"/>
              </a:spcBef>
              <a:spcAft>
                <a:spcPct val="0"/>
              </a:spcAft>
              <a:buSzPts val="2800"/>
              <a:buNone/>
              <a:defRPr sz="3733"/>
            </a:lvl3pPr>
            <a:lvl4pPr lvl="3" algn="ctr">
              <a:lnSpc>
                <a:spcPct val="100000"/>
              </a:lnSpc>
              <a:spcBef>
                <a:spcPct val="0"/>
              </a:spcBef>
              <a:spcAft>
                <a:spcPct val="0"/>
              </a:spcAft>
              <a:buSzPts val="2800"/>
              <a:buNone/>
              <a:defRPr sz="3733"/>
            </a:lvl4pPr>
            <a:lvl5pPr lvl="4" algn="ctr">
              <a:lnSpc>
                <a:spcPct val="100000"/>
              </a:lnSpc>
              <a:spcBef>
                <a:spcPct val="0"/>
              </a:spcBef>
              <a:spcAft>
                <a:spcPct val="0"/>
              </a:spcAft>
              <a:buSzPts val="2800"/>
              <a:buNone/>
              <a:defRPr sz="3733"/>
            </a:lvl5pPr>
            <a:lvl6pPr lvl="5" algn="ctr">
              <a:lnSpc>
                <a:spcPct val="100000"/>
              </a:lnSpc>
              <a:spcBef>
                <a:spcPct val="0"/>
              </a:spcBef>
              <a:spcAft>
                <a:spcPct val="0"/>
              </a:spcAft>
              <a:buSzPts val="2800"/>
              <a:buNone/>
              <a:defRPr sz="3733"/>
            </a:lvl6pPr>
            <a:lvl7pPr lvl="6" algn="ctr">
              <a:lnSpc>
                <a:spcPct val="100000"/>
              </a:lnSpc>
              <a:spcBef>
                <a:spcPct val="0"/>
              </a:spcBef>
              <a:spcAft>
                <a:spcPct val="0"/>
              </a:spcAft>
              <a:buSzPts val="2800"/>
              <a:buNone/>
              <a:defRPr sz="3733"/>
            </a:lvl7pPr>
            <a:lvl8pPr lvl="7" algn="ctr">
              <a:lnSpc>
                <a:spcPct val="100000"/>
              </a:lnSpc>
              <a:spcBef>
                <a:spcPct val="0"/>
              </a:spcBef>
              <a:spcAft>
                <a:spcPct val="0"/>
              </a:spcAft>
              <a:buSzPts val="2800"/>
              <a:buNone/>
              <a:defRPr sz="3733"/>
            </a:lvl8pPr>
            <a:lvl9pPr lvl="8" algn="ctr">
              <a:lnSpc>
                <a:spcPct val="100000"/>
              </a:lnSpc>
              <a:spcBef>
                <a:spcPct val="0"/>
              </a:spcBef>
              <a:spcAft>
                <a:spcPct val="0"/>
              </a:spcAft>
              <a:buSzPts val="2800"/>
              <a:buNone/>
              <a:defRPr sz="3733"/>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13" name="Shape 13"/>
        <p:cNvGrpSpPr/>
        <p:nvPr/>
      </p:nvGrpSpPr>
      <p:grpSpPr>
        <a:xfrm>
          <a:off x="0" y="0"/>
          <a:ext cx="0" cy="0"/>
        </a:xfrm>
      </p:grpSpPr>
      <p:sp>
        <p:nvSpPr>
          <p:cNvPr id="14" name="Google Shape;14;p3"/>
          <p:cNvSpPr txBox="1"/>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ct val="0"/>
              </a:spcBef>
              <a:spcAft>
                <a:spcPct val="0"/>
              </a:spcAft>
              <a:buSzPts val="3600"/>
              <a:buNone/>
              <a:defRPr sz="4800"/>
            </a:lvl1pPr>
            <a:lvl2pPr lvl="1" algn="ctr">
              <a:spcBef>
                <a:spcPct val="0"/>
              </a:spcBef>
              <a:spcAft>
                <a:spcPct val="0"/>
              </a:spcAft>
              <a:buSzPts val="3600"/>
              <a:buNone/>
              <a:defRPr sz="4800"/>
            </a:lvl2pPr>
            <a:lvl3pPr lvl="2" algn="ctr">
              <a:spcBef>
                <a:spcPct val="0"/>
              </a:spcBef>
              <a:spcAft>
                <a:spcPct val="0"/>
              </a:spcAft>
              <a:buSzPts val="3600"/>
              <a:buNone/>
              <a:defRPr sz="4800"/>
            </a:lvl3pPr>
            <a:lvl4pPr lvl="3" algn="ctr">
              <a:spcBef>
                <a:spcPct val="0"/>
              </a:spcBef>
              <a:spcAft>
                <a:spcPct val="0"/>
              </a:spcAft>
              <a:buSzPts val="3600"/>
              <a:buNone/>
              <a:defRPr sz="4800"/>
            </a:lvl4pPr>
            <a:lvl5pPr lvl="4" algn="ctr">
              <a:spcBef>
                <a:spcPct val="0"/>
              </a:spcBef>
              <a:spcAft>
                <a:spcPct val="0"/>
              </a:spcAft>
              <a:buSzPts val="3600"/>
              <a:buNone/>
              <a:defRPr sz="4800"/>
            </a:lvl5pPr>
            <a:lvl6pPr lvl="5" algn="ctr">
              <a:spcBef>
                <a:spcPct val="0"/>
              </a:spcBef>
              <a:spcAft>
                <a:spcPct val="0"/>
              </a:spcAft>
              <a:buSzPts val="3600"/>
              <a:buNone/>
              <a:defRPr sz="4800"/>
            </a:lvl6pPr>
            <a:lvl7pPr lvl="6" algn="ctr">
              <a:spcBef>
                <a:spcPct val="0"/>
              </a:spcBef>
              <a:spcAft>
                <a:spcPct val="0"/>
              </a:spcAft>
              <a:buSzPts val="3600"/>
              <a:buNone/>
              <a:defRPr sz="4800"/>
            </a:lvl7pPr>
            <a:lvl8pPr lvl="7" algn="ctr">
              <a:spcBef>
                <a:spcPct val="0"/>
              </a:spcBef>
              <a:spcAft>
                <a:spcPct val="0"/>
              </a:spcAft>
              <a:buSzPts val="3600"/>
              <a:buNone/>
              <a:defRPr sz="4800"/>
            </a:lvl8pPr>
            <a:lvl9pPr lvl="8" algn="ctr">
              <a:spcBef>
                <a:spcPct val="0"/>
              </a:spcBef>
              <a:spcAft>
                <a:spcPct val="0"/>
              </a:spcAft>
              <a:buSzPts val="3600"/>
              <a:buNone/>
              <a:defRPr sz="48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body" type="tx">
  <p:cSld name="TITLE_AND_BODY">
    <p:spTree>
      <p:nvGrpSpPr>
        <p:cNvPr id="16" name="Shape 16"/>
        <p:cNvGrpSpPr/>
        <p:nvPr/>
      </p:nvGrpSpPr>
      <p:grpSpPr>
        <a:xfrm>
          <a:off x="0" y="0"/>
          <a: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609600" lvl="0" indent="-457200">
              <a:spcBef>
                <a:spcPct val="0"/>
              </a:spcBef>
              <a:spcAft>
                <a:spcPct val="0"/>
              </a:spcAft>
              <a:buSzPts val="1800"/>
              <a:buChar char="●"/>
              <a:defRPr/>
            </a:lvl1pPr>
            <a:lvl2pPr marL="1219200" lvl="1" indent="-423333">
              <a:spcBef>
                <a:spcPct val="0"/>
              </a:spcBef>
              <a:spcAft>
                <a:spcPct val="0"/>
              </a:spcAft>
              <a:buSzPts val="1400"/>
              <a:buChar char="○"/>
              <a:defRPr/>
            </a:lvl2pPr>
            <a:lvl3pPr marL="1828800" lvl="2" indent="-423333">
              <a:spcBef>
                <a:spcPct val="0"/>
              </a:spcBef>
              <a:spcAft>
                <a:spcPct val="0"/>
              </a:spcAft>
              <a:buSzPts val="1400"/>
              <a:buChar char="■"/>
              <a:defRPr/>
            </a:lvl3pPr>
            <a:lvl4pPr marL="2438400" lvl="3" indent="-423333">
              <a:spcBef>
                <a:spcPct val="0"/>
              </a:spcBef>
              <a:spcAft>
                <a:spcPct val="0"/>
              </a:spcAft>
              <a:buSzPts val="1400"/>
              <a:buChar char="●"/>
              <a:defRPr/>
            </a:lvl4pPr>
            <a:lvl5pPr marL="3048000" lvl="4" indent="-423333">
              <a:spcBef>
                <a:spcPct val="0"/>
              </a:spcBef>
              <a:spcAft>
                <a:spcPct val="0"/>
              </a:spcAft>
              <a:buSzPts val="1400"/>
              <a:buChar char="○"/>
              <a:defRPr/>
            </a:lvl5pPr>
            <a:lvl6pPr marL="3657600" lvl="5" indent="-423333">
              <a:spcBef>
                <a:spcPct val="0"/>
              </a:spcBef>
              <a:spcAft>
                <a:spcPct val="0"/>
              </a:spcAft>
              <a:buSzPts val="1400"/>
              <a:buChar char="■"/>
              <a:defRPr/>
            </a:lvl6pPr>
            <a:lvl7pPr marL="4267200" lvl="6" indent="-423333">
              <a:spcBef>
                <a:spcPct val="0"/>
              </a:spcBef>
              <a:spcAft>
                <a:spcPct val="0"/>
              </a:spcAft>
              <a:buSzPts val="1400"/>
              <a:buChar char="●"/>
              <a:defRPr/>
            </a:lvl7pPr>
            <a:lvl8pPr marL="4876800" lvl="7" indent="-423333">
              <a:spcBef>
                <a:spcPct val="0"/>
              </a:spcBef>
              <a:spcAft>
                <a:spcPct val="0"/>
              </a:spcAft>
              <a:buSzPts val="1400"/>
              <a:buChar char="○"/>
              <a:defRPr/>
            </a:lvl8pPr>
            <a:lvl9pPr marL="5486400" lvl="8" indent="-423333">
              <a:spcBef>
                <a:spcPct val="0"/>
              </a:spcBef>
              <a:spcAft>
                <a:spcPct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type="twoColTx">
  <p:cSld name="TITLE_AND_TWO_COLUMNS">
    <p:spTree>
      <p:nvGrpSpPr>
        <p:cNvPr id="20" name="Shape 20"/>
        <p:cNvGrpSpPr/>
        <p:nvPr/>
      </p:nvGrpSpPr>
      <p:grpSpPr>
        <a:xfrm>
          <a:off x="0" y="0"/>
          <a: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p:txBody>
      </p:sp>
      <p:sp>
        <p:nvSpPr>
          <p:cNvPr id="22" name="Google Shape;22;p5"/>
          <p:cNvSpPr txBox="1"/>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600" lvl="0" indent="-423333">
              <a:spcBef>
                <a:spcPct val="0"/>
              </a:spcBef>
              <a:spcAft>
                <a:spcPct val="0"/>
              </a:spcAft>
              <a:buSzPts val="1400"/>
              <a:buChar char="●"/>
              <a:defRPr sz="1867"/>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p:txBody>
      </p:sp>
      <p:sp>
        <p:nvSpPr>
          <p:cNvPr id="23" name="Google Shape;23;p5"/>
          <p:cNvSpPr txBox="1"/>
          <p:nvPr>
            <p:ph type="body" idx="2"/>
          </p:nvPr>
        </p:nvSpPr>
        <p:spPr>
          <a:xfrm>
            <a:off x="6443201" y="1536633"/>
            <a:ext cx="5333200" cy="4555200"/>
          </a:xfrm>
          <a:prstGeom prst="rect">
            <a:avLst/>
          </a:prstGeom>
        </p:spPr>
        <p:txBody>
          <a:bodyPr spcFirstLastPara="1" wrap="square" lIns="91425" tIns="91425" rIns="91425" bIns="91425" anchor="t" anchorCtr="0">
            <a:normAutofit/>
          </a:bodyPr>
          <a:lstStyle>
            <a:lvl1pPr marL="609600" lvl="0" indent="-423333">
              <a:spcBef>
                <a:spcPct val="0"/>
              </a:spcBef>
              <a:spcAft>
                <a:spcPct val="0"/>
              </a:spcAft>
              <a:buSzPts val="1400"/>
              <a:buChar char="●"/>
              <a:defRPr sz="1867"/>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only" type="titleOnly">
  <p:cSld name="TITLE_ONLY">
    <p:spTree>
      <p:nvGrpSpPr>
        <p:cNvPr id="25" name="Shape 25"/>
        <p:cNvGrpSpPr/>
        <p:nvPr/>
      </p:nvGrpSpPr>
      <p:grpSpPr>
        <a:xfrm>
          <a:off x="0" y="0"/>
          <a: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10.09.2022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One column text">
  <p:cSld name="ONE_COLUMN_TEXT">
    <p:spTree>
      <p:nvGrpSpPr>
        <p:cNvPr id="28" name="Shape 28"/>
        <p:cNvGrpSpPr/>
        <p:nvPr/>
      </p:nvGrpSpPr>
      <p:grpSpPr>
        <a:xfrm>
          <a:off x="0" y="0"/>
          <a:ext cx="0" cy="0"/>
        </a:xfrm>
      </p:grpSpPr>
      <p:sp>
        <p:nvSpPr>
          <p:cNvPr id="29" name="Google Shape;29;p7"/>
          <p:cNvSpPr txBox="1"/>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ct val="0"/>
              </a:spcBef>
              <a:spcAft>
                <a:spcPct val="0"/>
              </a:spcAft>
              <a:buSzPts val="2400"/>
              <a:buNone/>
              <a:defRPr sz="3200"/>
            </a:lvl1pPr>
            <a:lvl2pPr lvl="1">
              <a:spcBef>
                <a:spcPct val="0"/>
              </a:spcBef>
              <a:spcAft>
                <a:spcPct val="0"/>
              </a:spcAft>
              <a:buSzPts val="2400"/>
              <a:buNone/>
              <a:defRPr sz="3200"/>
            </a:lvl2pPr>
            <a:lvl3pPr lvl="2">
              <a:spcBef>
                <a:spcPct val="0"/>
              </a:spcBef>
              <a:spcAft>
                <a:spcPct val="0"/>
              </a:spcAft>
              <a:buSzPts val="2400"/>
              <a:buNone/>
              <a:defRPr sz="3200"/>
            </a:lvl3pPr>
            <a:lvl4pPr lvl="3">
              <a:spcBef>
                <a:spcPct val="0"/>
              </a:spcBef>
              <a:spcAft>
                <a:spcPct val="0"/>
              </a:spcAft>
              <a:buSzPts val="2400"/>
              <a:buNone/>
              <a:defRPr sz="3200"/>
            </a:lvl4pPr>
            <a:lvl5pPr lvl="4">
              <a:spcBef>
                <a:spcPct val="0"/>
              </a:spcBef>
              <a:spcAft>
                <a:spcPct val="0"/>
              </a:spcAft>
              <a:buSzPts val="2400"/>
              <a:buNone/>
              <a:defRPr sz="3200"/>
            </a:lvl5pPr>
            <a:lvl6pPr lvl="5">
              <a:spcBef>
                <a:spcPct val="0"/>
              </a:spcBef>
              <a:spcAft>
                <a:spcPct val="0"/>
              </a:spcAft>
              <a:buSzPts val="2400"/>
              <a:buNone/>
              <a:defRPr sz="3200"/>
            </a:lvl6pPr>
            <a:lvl7pPr lvl="6">
              <a:spcBef>
                <a:spcPct val="0"/>
              </a:spcBef>
              <a:spcAft>
                <a:spcPct val="0"/>
              </a:spcAft>
              <a:buSzPts val="2400"/>
              <a:buNone/>
              <a:defRPr sz="3200"/>
            </a:lvl7pPr>
            <a:lvl8pPr lvl="7">
              <a:spcBef>
                <a:spcPct val="0"/>
              </a:spcBef>
              <a:spcAft>
                <a:spcPct val="0"/>
              </a:spcAft>
              <a:buSzPts val="2400"/>
              <a:buNone/>
              <a:defRPr sz="3200"/>
            </a:lvl8pPr>
            <a:lvl9pPr lvl="8">
              <a:spcBef>
                <a:spcPct val="0"/>
              </a:spcBef>
              <a:spcAft>
                <a:spcPct val="0"/>
              </a:spcAft>
              <a:buSzPts val="2400"/>
              <a:buNone/>
              <a:defRPr sz="3200"/>
            </a:lvl9pPr>
          </a:lstStyle>
          <a:p/>
        </p:txBody>
      </p:sp>
      <p:sp>
        <p:nvSpPr>
          <p:cNvPr id="30" name="Google Shape;30;p7"/>
          <p:cNvSpPr txBox="1"/>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600" lvl="0" indent="-406400">
              <a:spcBef>
                <a:spcPct val="0"/>
              </a:spcBef>
              <a:spcAft>
                <a:spcPct val="0"/>
              </a:spcAft>
              <a:buSzPts val="1200"/>
              <a:buChar char="●"/>
              <a:defRPr sz="1600"/>
            </a:lvl1pPr>
            <a:lvl2pPr marL="1219200" lvl="1" indent="-406400">
              <a:spcBef>
                <a:spcPct val="0"/>
              </a:spcBef>
              <a:spcAft>
                <a:spcPct val="0"/>
              </a:spcAft>
              <a:buSzPts val="1200"/>
              <a:buChar char="○"/>
              <a:defRPr sz="1600"/>
            </a:lvl2pPr>
            <a:lvl3pPr marL="1828800" lvl="2" indent="-406400">
              <a:spcBef>
                <a:spcPct val="0"/>
              </a:spcBef>
              <a:spcAft>
                <a:spcPct val="0"/>
              </a:spcAft>
              <a:buSzPts val="1200"/>
              <a:buChar char="■"/>
              <a:defRPr sz="1600"/>
            </a:lvl3pPr>
            <a:lvl4pPr marL="2438400" lvl="3" indent="-406400">
              <a:spcBef>
                <a:spcPct val="0"/>
              </a:spcBef>
              <a:spcAft>
                <a:spcPct val="0"/>
              </a:spcAft>
              <a:buSzPts val="1200"/>
              <a:buChar char="●"/>
              <a:defRPr sz="1600"/>
            </a:lvl4pPr>
            <a:lvl5pPr marL="3048000" lvl="4" indent="-406400">
              <a:spcBef>
                <a:spcPct val="0"/>
              </a:spcBef>
              <a:spcAft>
                <a:spcPct val="0"/>
              </a:spcAft>
              <a:buSzPts val="1200"/>
              <a:buChar char="○"/>
              <a:defRPr sz="1600"/>
            </a:lvl5pPr>
            <a:lvl6pPr marL="3657600" lvl="5" indent="-406400">
              <a:spcBef>
                <a:spcPct val="0"/>
              </a:spcBef>
              <a:spcAft>
                <a:spcPct val="0"/>
              </a:spcAft>
              <a:buSzPts val="1200"/>
              <a:buChar char="■"/>
              <a:defRPr sz="1600"/>
            </a:lvl6pPr>
            <a:lvl7pPr marL="4267200" lvl="6" indent="-406400">
              <a:spcBef>
                <a:spcPct val="0"/>
              </a:spcBef>
              <a:spcAft>
                <a:spcPct val="0"/>
              </a:spcAft>
              <a:buSzPts val="1200"/>
              <a:buChar char="●"/>
              <a:defRPr sz="1600"/>
            </a:lvl7pPr>
            <a:lvl8pPr marL="4876800" lvl="7" indent="-406400">
              <a:spcBef>
                <a:spcPct val="0"/>
              </a:spcBef>
              <a:spcAft>
                <a:spcPct val="0"/>
              </a:spcAft>
              <a:buSzPts val="1200"/>
              <a:buChar char="○"/>
              <a:defRPr sz="1600"/>
            </a:lvl8pPr>
            <a:lvl9pPr marL="5486400" lvl="8" indent="-406400">
              <a:spcBef>
                <a:spcPct val="0"/>
              </a:spcBef>
              <a:spcAft>
                <a:spcPct val="0"/>
              </a:spcAft>
              <a:buSzPts val="1200"/>
              <a:buChar char="■"/>
              <a:defRPr sz="16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Main point">
  <p:cSld name="MAIN_POINT">
    <p:spTree>
      <p:nvGrpSpPr>
        <p:cNvPr id="32" name="Shape 32"/>
        <p:cNvGrpSpPr/>
        <p:nvPr/>
      </p:nvGrpSpPr>
      <p:grpSpPr>
        <a:xfrm>
          <a:off x="0" y="0"/>
          <a:ext cx="0" cy="0"/>
        </a:xfrm>
      </p:grpSpPr>
      <p:sp>
        <p:nvSpPr>
          <p:cNvPr id="33" name="Google Shape;33;p8"/>
          <p:cNvSpPr txBox="1"/>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ct val="0"/>
              </a:spcBef>
              <a:spcAft>
                <a:spcPct val="0"/>
              </a:spcAft>
              <a:buSzPts val="4800"/>
              <a:buNone/>
              <a:defRPr sz="6400"/>
            </a:lvl1pPr>
            <a:lvl2pPr lvl="1">
              <a:spcBef>
                <a:spcPct val="0"/>
              </a:spcBef>
              <a:spcAft>
                <a:spcPct val="0"/>
              </a:spcAft>
              <a:buSzPts val="4800"/>
              <a:buNone/>
              <a:defRPr sz="6400"/>
            </a:lvl2pPr>
            <a:lvl3pPr lvl="2">
              <a:spcBef>
                <a:spcPct val="0"/>
              </a:spcBef>
              <a:spcAft>
                <a:spcPct val="0"/>
              </a:spcAft>
              <a:buSzPts val="4800"/>
              <a:buNone/>
              <a:defRPr sz="6400"/>
            </a:lvl3pPr>
            <a:lvl4pPr lvl="3">
              <a:spcBef>
                <a:spcPct val="0"/>
              </a:spcBef>
              <a:spcAft>
                <a:spcPct val="0"/>
              </a:spcAft>
              <a:buSzPts val="4800"/>
              <a:buNone/>
              <a:defRPr sz="6400"/>
            </a:lvl4pPr>
            <a:lvl5pPr lvl="4">
              <a:spcBef>
                <a:spcPct val="0"/>
              </a:spcBef>
              <a:spcAft>
                <a:spcPct val="0"/>
              </a:spcAft>
              <a:buSzPts val="4800"/>
              <a:buNone/>
              <a:defRPr sz="6400"/>
            </a:lvl5pPr>
            <a:lvl6pPr lvl="5">
              <a:spcBef>
                <a:spcPct val="0"/>
              </a:spcBef>
              <a:spcAft>
                <a:spcPct val="0"/>
              </a:spcAft>
              <a:buSzPts val="4800"/>
              <a:buNone/>
              <a:defRPr sz="6400"/>
            </a:lvl6pPr>
            <a:lvl7pPr lvl="6">
              <a:spcBef>
                <a:spcPct val="0"/>
              </a:spcBef>
              <a:spcAft>
                <a:spcPct val="0"/>
              </a:spcAft>
              <a:buSzPts val="4800"/>
              <a:buNone/>
              <a:defRPr sz="6400"/>
            </a:lvl7pPr>
            <a:lvl8pPr lvl="7">
              <a:spcBef>
                <a:spcPct val="0"/>
              </a:spcBef>
              <a:spcAft>
                <a:spcPct val="0"/>
              </a:spcAft>
              <a:buSzPts val="4800"/>
              <a:buNone/>
              <a:defRPr sz="6400"/>
            </a:lvl8pPr>
            <a:lvl9pPr lvl="8">
              <a:spcBef>
                <a:spcPct val="0"/>
              </a:spcBef>
              <a:spcAft>
                <a:spcPct val="0"/>
              </a:spcAft>
              <a:buSzPts val="4800"/>
              <a:buNone/>
              <a:defRPr sz="64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title and description">
  <p:cSld name="SECTION_TITLE_AND_DESCRIPTION">
    <p:spTree>
      <p:nvGrpSpPr>
        <p:cNvPr id="35" name="Shape 35"/>
        <p:cNvGrpSpPr/>
        <p:nvPr/>
      </p:nvGrpSpPr>
      <p:grpSpPr>
        <a:xfrm>
          <a:off x="0" y="0"/>
          <a: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37" name="Google Shape;37;p9"/>
          <p:cNvSpPr txBox="1"/>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ct val="0"/>
              </a:spcBef>
              <a:spcAft>
                <a:spcPct val="0"/>
              </a:spcAft>
              <a:buSzPts val="4200"/>
              <a:buNone/>
              <a:defRPr sz="5600"/>
            </a:lvl1pPr>
            <a:lvl2pPr lvl="1" algn="ctr">
              <a:spcBef>
                <a:spcPct val="0"/>
              </a:spcBef>
              <a:spcAft>
                <a:spcPct val="0"/>
              </a:spcAft>
              <a:buSzPts val="4200"/>
              <a:buNone/>
              <a:defRPr sz="5600"/>
            </a:lvl2pPr>
            <a:lvl3pPr lvl="2" algn="ctr">
              <a:spcBef>
                <a:spcPct val="0"/>
              </a:spcBef>
              <a:spcAft>
                <a:spcPct val="0"/>
              </a:spcAft>
              <a:buSzPts val="4200"/>
              <a:buNone/>
              <a:defRPr sz="5600"/>
            </a:lvl3pPr>
            <a:lvl4pPr lvl="3" algn="ctr">
              <a:spcBef>
                <a:spcPct val="0"/>
              </a:spcBef>
              <a:spcAft>
                <a:spcPct val="0"/>
              </a:spcAft>
              <a:buSzPts val="4200"/>
              <a:buNone/>
              <a:defRPr sz="5600"/>
            </a:lvl4pPr>
            <a:lvl5pPr lvl="4" algn="ctr">
              <a:spcBef>
                <a:spcPct val="0"/>
              </a:spcBef>
              <a:spcAft>
                <a:spcPct val="0"/>
              </a:spcAft>
              <a:buSzPts val="4200"/>
              <a:buNone/>
              <a:defRPr sz="5600"/>
            </a:lvl5pPr>
            <a:lvl6pPr lvl="5" algn="ctr">
              <a:spcBef>
                <a:spcPct val="0"/>
              </a:spcBef>
              <a:spcAft>
                <a:spcPct val="0"/>
              </a:spcAft>
              <a:buSzPts val="4200"/>
              <a:buNone/>
              <a:defRPr sz="5600"/>
            </a:lvl6pPr>
            <a:lvl7pPr lvl="6" algn="ctr">
              <a:spcBef>
                <a:spcPct val="0"/>
              </a:spcBef>
              <a:spcAft>
                <a:spcPct val="0"/>
              </a:spcAft>
              <a:buSzPts val="4200"/>
              <a:buNone/>
              <a:defRPr sz="5600"/>
            </a:lvl7pPr>
            <a:lvl8pPr lvl="7" algn="ctr">
              <a:spcBef>
                <a:spcPct val="0"/>
              </a:spcBef>
              <a:spcAft>
                <a:spcPct val="0"/>
              </a:spcAft>
              <a:buSzPts val="4200"/>
              <a:buNone/>
              <a:defRPr sz="5600"/>
            </a:lvl8pPr>
            <a:lvl9pPr lvl="8" algn="ctr">
              <a:spcBef>
                <a:spcPct val="0"/>
              </a:spcBef>
              <a:spcAft>
                <a:spcPct val="0"/>
              </a:spcAft>
              <a:buSzPts val="4200"/>
              <a:buNone/>
              <a:defRPr sz="5600"/>
            </a:lvl9pPr>
          </a:lstStyle>
          <a:p/>
        </p:txBody>
      </p:sp>
      <p:sp>
        <p:nvSpPr>
          <p:cNvPr id="38" name="Google Shape;38;p9"/>
          <p:cNvSpPr txBox="1"/>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800"/>
            </a:lvl1pPr>
            <a:lvl2pPr lvl="1" algn="ctr">
              <a:lnSpc>
                <a:spcPct val="100000"/>
              </a:lnSpc>
              <a:spcBef>
                <a:spcPct val="0"/>
              </a:spcBef>
              <a:spcAft>
                <a:spcPct val="0"/>
              </a:spcAft>
              <a:buSzPts val="2100"/>
              <a:buNone/>
              <a:defRPr sz="2800"/>
            </a:lvl2pPr>
            <a:lvl3pPr lvl="2" algn="ctr">
              <a:lnSpc>
                <a:spcPct val="100000"/>
              </a:lnSpc>
              <a:spcBef>
                <a:spcPct val="0"/>
              </a:spcBef>
              <a:spcAft>
                <a:spcPct val="0"/>
              </a:spcAft>
              <a:buSzPts val="2100"/>
              <a:buNone/>
              <a:defRPr sz="2800"/>
            </a:lvl3pPr>
            <a:lvl4pPr lvl="3" algn="ctr">
              <a:lnSpc>
                <a:spcPct val="100000"/>
              </a:lnSpc>
              <a:spcBef>
                <a:spcPct val="0"/>
              </a:spcBef>
              <a:spcAft>
                <a:spcPct val="0"/>
              </a:spcAft>
              <a:buSzPts val="2100"/>
              <a:buNone/>
              <a:defRPr sz="2800"/>
            </a:lvl4pPr>
            <a:lvl5pPr lvl="4" algn="ctr">
              <a:lnSpc>
                <a:spcPct val="100000"/>
              </a:lnSpc>
              <a:spcBef>
                <a:spcPct val="0"/>
              </a:spcBef>
              <a:spcAft>
                <a:spcPct val="0"/>
              </a:spcAft>
              <a:buSzPts val="2100"/>
              <a:buNone/>
              <a:defRPr sz="2800"/>
            </a:lvl5pPr>
            <a:lvl6pPr lvl="5" algn="ctr">
              <a:lnSpc>
                <a:spcPct val="100000"/>
              </a:lnSpc>
              <a:spcBef>
                <a:spcPct val="0"/>
              </a:spcBef>
              <a:spcAft>
                <a:spcPct val="0"/>
              </a:spcAft>
              <a:buSzPts val="2100"/>
              <a:buNone/>
              <a:defRPr sz="2800"/>
            </a:lvl6pPr>
            <a:lvl7pPr lvl="6" algn="ctr">
              <a:lnSpc>
                <a:spcPct val="100000"/>
              </a:lnSpc>
              <a:spcBef>
                <a:spcPct val="0"/>
              </a:spcBef>
              <a:spcAft>
                <a:spcPct val="0"/>
              </a:spcAft>
              <a:buSzPts val="2100"/>
              <a:buNone/>
              <a:defRPr sz="2800"/>
            </a:lvl7pPr>
            <a:lvl8pPr lvl="7" algn="ctr">
              <a:lnSpc>
                <a:spcPct val="100000"/>
              </a:lnSpc>
              <a:spcBef>
                <a:spcPct val="0"/>
              </a:spcBef>
              <a:spcAft>
                <a:spcPct val="0"/>
              </a:spcAft>
              <a:buSzPts val="2100"/>
              <a:buNone/>
              <a:defRPr sz="2800"/>
            </a:lvl8pPr>
            <a:lvl9pPr lvl="8" algn="ctr">
              <a:lnSpc>
                <a:spcPct val="100000"/>
              </a:lnSpc>
              <a:spcBef>
                <a:spcPct val="0"/>
              </a:spcBef>
              <a:spcAft>
                <a:spcPct val="0"/>
              </a:spcAft>
              <a:buSzPts val="2100"/>
              <a:buNone/>
              <a:defRPr sz="2800"/>
            </a:lvl9pPr>
          </a:lstStyle>
          <a:p/>
        </p:txBody>
      </p:sp>
      <p:sp>
        <p:nvSpPr>
          <p:cNvPr id="39" name="Google Shape;39;p9"/>
          <p:cNvSpPr txBox="1"/>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600" lvl="0" indent="-457200">
              <a:spcBef>
                <a:spcPct val="0"/>
              </a:spcBef>
              <a:spcAft>
                <a:spcPct val="0"/>
              </a:spcAft>
              <a:buSzPts val="1800"/>
              <a:buChar char="●"/>
              <a:defRPr/>
            </a:lvl1pPr>
            <a:lvl2pPr marL="1219200" lvl="1" indent="-423333">
              <a:spcBef>
                <a:spcPct val="0"/>
              </a:spcBef>
              <a:spcAft>
                <a:spcPct val="0"/>
              </a:spcAft>
              <a:buSzPts val="1400"/>
              <a:buChar char="○"/>
              <a:defRPr/>
            </a:lvl2pPr>
            <a:lvl3pPr marL="1828800" lvl="2" indent="-423333">
              <a:spcBef>
                <a:spcPct val="0"/>
              </a:spcBef>
              <a:spcAft>
                <a:spcPct val="0"/>
              </a:spcAft>
              <a:buSzPts val="1400"/>
              <a:buChar char="■"/>
              <a:defRPr/>
            </a:lvl3pPr>
            <a:lvl4pPr marL="2438400" lvl="3" indent="-423333">
              <a:spcBef>
                <a:spcPct val="0"/>
              </a:spcBef>
              <a:spcAft>
                <a:spcPct val="0"/>
              </a:spcAft>
              <a:buSzPts val="1400"/>
              <a:buChar char="●"/>
              <a:defRPr/>
            </a:lvl4pPr>
            <a:lvl5pPr marL="3048000" lvl="4" indent="-423333">
              <a:spcBef>
                <a:spcPct val="0"/>
              </a:spcBef>
              <a:spcAft>
                <a:spcPct val="0"/>
              </a:spcAft>
              <a:buSzPts val="1400"/>
              <a:buChar char="○"/>
              <a:defRPr/>
            </a:lvl5pPr>
            <a:lvl6pPr marL="3657600" lvl="5" indent="-423333">
              <a:spcBef>
                <a:spcPct val="0"/>
              </a:spcBef>
              <a:spcAft>
                <a:spcPct val="0"/>
              </a:spcAft>
              <a:buSzPts val="1400"/>
              <a:buChar char="■"/>
              <a:defRPr/>
            </a:lvl6pPr>
            <a:lvl7pPr marL="4267200" lvl="6" indent="-423333">
              <a:spcBef>
                <a:spcPct val="0"/>
              </a:spcBef>
              <a:spcAft>
                <a:spcPct val="0"/>
              </a:spcAft>
              <a:buSzPts val="1400"/>
              <a:buChar char="●"/>
              <a:defRPr/>
            </a:lvl7pPr>
            <a:lvl8pPr marL="4876800" lvl="7" indent="-423333">
              <a:spcBef>
                <a:spcPct val="0"/>
              </a:spcBef>
              <a:spcAft>
                <a:spcPct val="0"/>
              </a:spcAft>
              <a:buSzPts val="1400"/>
              <a:buChar char="○"/>
              <a:defRPr/>
            </a:lvl8pPr>
            <a:lvl9pPr marL="5486400" lvl="8" indent="-423333">
              <a:spcBef>
                <a:spcPct val="0"/>
              </a:spcBef>
              <a:spcAft>
                <a:spcPct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aption">
  <p:cSld name="CAPTION_ONLY">
    <p:spTree>
      <p:nvGrpSpPr>
        <p:cNvPr id="41" name="Shape 41"/>
        <p:cNvGrpSpPr/>
        <p:nvPr/>
      </p:nvGrpSpPr>
      <p:grpSpPr>
        <a:xfrm>
          <a:off x="0" y="0"/>
          <a:ext cx="0" cy="0"/>
        </a:xfrm>
      </p:grpSpPr>
      <p:sp>
        <p:nvSpPr>
          <p:cNvPr id="42" name="Google Shape;42;p10"/>
          <p:cNvSpPr txBox="1"/>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600" lvl="0" indent="-304800">
              <a:lnSpc>
                <a:spcPct val="100000"/>
              </a:lnSpc>
              <a:spcBef>
                <a:spcPct val="0"/>
              </a:spcBef>
              <a:spcAft>
                <a:spcPct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ig number">
  <p:cSld name="BIG_NUMBER">
    <p:spTree>
      <p:nvGrpSpPr>
        <p:cNvPr id="44" name="Shape 44"/>
        <p:cNvGrpSpPr/>
        <p:nvPr/>
      </p:nvGrpSpPr>
      <p:grpSpPr>
        <a:xfrm>
          <a:off x="0" y="0"/>
          <a:ext cx="0" cy="0"/>
        </a:xfrm>
      </p:grpSpPr>
      <p:sp>
        <p:nvSpPr>
          <p:cNvPr id="45" name="Google Shape;45;p11"/>
          <p:cNvSpPr txBox="1"/>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ct val="0"/>
              </a:spcBef>
              <a:spcAft>
                <a:spcPct val="0"/>
              </a:spcAft>
              <a:buSzPts val="12000"/>
              <a:buNone/>
              <a:defRPr sz="16000"/>
            </a:lvl1pPr>
            <a:lvl2pPr lvl="1" algn="ctr">
              <a:spcBef>
                <a:spcPct val="0"/>
              </a:spcBef>
              <a:spcAft>
                <a:spcPct val="0"/>
              </a:spcAft>
              <a:buSzPts val="12000"/>
              <a:buNone/>
              <a:defRPr sz="16000"/>
            </a:lvl2pPr>
            <a:lvl3pPr lvl="2" algn="ctr">
              <a:spcBef>
                <a:spcPct val="0"/>
              </a:spcBef>
              <a:spcAft>
                <a:spcPct val="0"/>
              </a:spcAft>
              <a:buSzPts val="12000"/>
              <a:buNone/>
              <a:defRPr sz="16000"/>
            </a:lvl3pPr>
            <a:lvl4pPr lvl="3" algn="ctr">
              <a:spcBef>
                <a:spcPct val="0"/>
              </a:spcBef>
              <a:spcAft>
                <a:spcPct val="0"/>
              </a:spcAft>
              <a:buSzPts val="12000"/>
              <a:buNone/>
              <a:defRPr sz="16000"/>
            </a:lvl4pPr>
            <a:lvl5pPr lvl="4" algn="ctr">
              <a:spcBef>
                <a:spcPct val="0"/>
              </a:spcBef>
              <a:spcAft>
                <a:spcPct val="0"/>
              </a:spcAft>
              <a:buSzPts val="12000"/>
              <a:buNone/>
              <a:defRPr sz="16000"/>
            </a:lvl5pPr>
            <a:lvl6pPr lvl="5" algn="ctr">
              <a:spcBef>
                <a:spcPct val="0"/>
              </a:spcBef>
              <a:spcAft>
                <a:spcPct val="0"/>
              </a:spcAft>
              <a:buSzPts val="12000"/>
              <a:buNone/>
              <a:defRPr sz="16000"/>
            </a:lvl6pPr>
            <a:lvl7pPr lvl="6" algn="ctr">
              <a:spcBef>
                <a:spcPct val="0"/>
              </a:spcBef>
              <a:spcAft>
                <a:spcPct val="0"/>
              </a:spcAft>
              <a:buSzPts val="12000"/>
              <a:buNone/>
              <a:defRPr sz="16000"/>
            </a:lvl7pPr>
            <a:lvl8pPr lvl="7" algn="ctr">
              <a:spcBef>
                <a:spcPct val="0"/>
              </a:spcBef>
              <a:spcAft>
                <a:spcPct val="0"/>
              </a:spcAft>
              <a:buSzPts val="12000"/>
              <a:buNone/>
              <a:defRPr sz="16000"/>
            </a:lvl8pPr>
            <a:lvl9pPr lvl="8" algn="ctr">
              <a:spcBef>
                <a:spcPct val="0"/>
              </a:spcBef>
              <a:spcAft>
                <a:spcPct val="0"/>
              </a:spcAft>
              <a:buSzPts val="12000"/>
              <a:buNone/>
              <a:defRPr sz="16000"/>
            </a:lvl9pPr>
          </a:lstStyle>
          <a:p>
            <a:r>
              <a:t>xx%</a:t>
            </a:r>
          </a:p>
        </p:txBody>
      </p:sp>
      <p:sp>
        <p:nvSpPr>
          <p:cNvPr id="46" name="Google Shape;46;p11"/>
          <p:cNvSpPr txBox="1"/>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600" lvl="0" indent="-457200" algn="ctr">
              <a:spcBef>
                <a:spcPct val="0"/>
              </a:spcBef>
              <a:spcAft>
                <a:spcPct val="0"/>
              </a:spcAft>
              <a:buSzPts val="1800"/>
              <a:buChar char="●"/>
              <a:defRPr/>
            </a:lvl1pPr>
            <a:lvl2pPr marL="1219200" lvl="1" indent="-423333" algn="ctr">
              <a:spcBef>
                <a:spcPct val="0"/>
              </a:spcBef>
              <a:spcAft>
                <a:spcPct val="0"/>
              </a:spcAft>
              <a:buSzPts val="1400"/>
              <a:buChar char="○"/>
              <a:defRPr/>
            </a:lvl2pPr>
            <a:lvl3pPr marL="1828800" lvl="2" indent="-423333" algn="ctr">
              <a:spcBef>
                <a:spcPct val="0"/>
              </a:spcBef>
              <a:spcAft>
                <a:spcPct val="0"/>
              </a:spcAft>
              <a:buSzPts val="1400"/>
              <a:buChar char="■"/>
              <a:defRPr/>
            </a:lvl3pPr>
            <a:lvl4pPr marL="2438400" lvl="3" indent="-423333" algn="ctr">
              <a:spcBef>
                <a:spcPct val="0"/>
              </a:spcBef>
              <a:spcAft>
                <a:spcPct val="0"/>
              </a:spcAft>
              <a:buSzPts val="1400"/>
              <a:buChar char="●"/>
              <a:defRPr/>
            </a:lvl4pPr>
            <a:lvl5pPr marL="3048000" lvl="4" indent="-423333" algn="ctr">
              <a:spcBef>
                <a:spcPct val="0"/>
              </a:spcBef>
              <a:spcAft>
                <a:spcPct val="0"/>
              </a:spcAft>
              <a:buSzPts val="1400"/>
              <a:buChar char="○"/>
              <a:defRPr/>
            </a:lvl5pPr>
            <a:lvl6pPr marL="3657600" lvl="5" indent="-423333" algn="ctr">
              <a:spcBef>
                <a:spcPct val="0"/>
              </a:spcBef>
              <a:spcAft>
                <a:spcPct val="0"/>
              </a:spcAft>
              <a:buSzPts val="1400"/>
              <a:buChar char="■"/>
              <a:defRPr/>
            </a:lvl6pPr>
            <a:lvl7pPr marL="4267200" lvl="6" indent="-423333" algn="ctr">
              <a:spcBef>
                <a:spcPct val="0"/>
              </a:spcBef>
              <a:spcAft>
                <a:spcPct val="0"/>
              </a:spcAft>
              <a:buSzPts val="1400"/>
              <a:buChar char="●"/>
              <a:defRPr/>
            </a:lvl7pPr>
            <a:lvl8pPr marL="4876800" lvl="7" indent="-423333" algn="ctr">
              <a:spcBef>
                <a:spcPct val="0"/>
              </a:spcBef>
              <a:spcAft>
                <a:spcPct val="0"/>
              </a:spcAft>
              <a:buSzPts val="1400"/>
              <a:buChar char="○"/>
              <a:defRPr/>
            </a:lvl8pPr>
            <a:lvl9pPr marL="5486400" lvl="8" indent="-423333" algn="ctr">
              <a:spcBef>
                <a:spcPct val="0"/>
              </a:spcBef>
              <a:spcAft>
                <a:spcPct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spTree>
      <p:nvGrpSpPr>
        <p:cNvPr id="48" name="Shape 48"/>
        <p:cNvGrpSpPr/>
        <p:nvPr/>
      </p:nvGrpSpPr>
      <p:grpSpPr>
        <a:xfrm>
          <a:off x="0" y="0"/>
          <a: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10.09.2022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10.09.2022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Veri Yer Tutucusu 1"/>
          <p:cNvSpPr>
            <a:spLocks noGrp="1"/>
          </p:cNvSpPr>
          <p:nvPr>
            <p:ph type="dt" sz="half" idx="10"/>
          </p:nvPr>
        </p:nvSpPr>
        <p:spPr/>
        <p:txBody>
          <a:bodyPr/>
          <a:lstStyle/>
          <a:p>
            <a:fld id="{E2072480-10DA-4FB4-BEAE-2A1DEA90F248}" type="datetimeFigureOut">
              <a:rPr lang="tr-TR" smtClean="0"/>
              <a:t>10.09.2022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theme" Target="../theme/theme3.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24.xml" /><Relationship Id="rId10" Type="http://schemas.openxmlformats.org/officeDocument/2006/relationships/slideLayout" Target="../slideLayouts/slideLayout33.xml" /><Relationship Id="rId11" Type="http://schemas.openxmlformats.org/officeDocument/2006/relationships/slideLayout" Target="../slideLayouts/slideLayout34.xml" /><Relationship Id="rId12" Type="http://schemas.openxmlformats.org/officeDocument/2006/relationships/theme" Target="../theme/theme4.xml" /><Relationship Id="rId2" Type="http://schemas.openxmlformats.org/officeDocument/2006/relationships/slideLayout" Target="../slideLayouts/slideLayout25.xml" /><Relationship Id="rId3" Type="http://schemas.openxmlformats.org/officeDocument/2006/relationships/slideLayout" Target="../slideLayouts/slideLayout26.xml" /><Relationship Id="rId4" Type="http://schemas.openxmlformats.org/officeDocument/2006/relationships/slideLayout" Target="../slideLayouts/slideLayout27.xml" /><Relationship Id="rId5" Type="http://schemas.openxmlformats.org/officeDocument/2006/relationships/slideLayout" Target="../slideLayouts/slideLayout28.xml" /><Relationship Id="rId6" Type="http://schemas.openxmlformats.org/officeDocument/2006/relationships/slideLayout" Target="../slideLayouts/slideLayout29.xml" /><Relationship Id="rId7" Type="http://schemas.openxmlformats.org/officeDocument/2006/relationships/slideLayout" Target="../slideLayouts/slideLayout30.xml" /><Relationship Id="rId8" Type="http://schemas.openxmlformats.org/officeDocument/2006/relationships/slideLayout" Target="../slideLayouts/slideLayout31.xml" /><Relationship Id="rId9" Type="http://schemas.openxmlformats.org/officeDocument/2006/relationships/slideLayout" Target="../slideLayouts/slideLayout3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35.xml" /><Relationship Id="rId10" Type="http://schemas.openxmlformats.org/officeDocument/2006/relationships/slideLayout" Target="../slideLayouts/slideLayout44.xml" /><Relationship Id="rId11" Type="http://schemas.openxmlformats.org/officeDocument/2006/relationships/slideLayout" Target="../slideLayouts/slideLayout45.xml" /><Relationship Id="rId12" Type="http://schemas.openxmlformats.org/officeDocument/2006/relationships/theme" Target="../theme/theme5.xml" /><Relationship Id="rId2" Type="http://schemas.openxmlformats.org/officeDocument/2006/relationships/slideLayout" Target="../slideLayouts/slideLayout36.xml" /><Relationship Id="rId3" Type="http://schemas.openxmlformats.org/officeDocument/2006/relationships/slideLayout" Target="../slideLayouts/slideLayout37.xml" /><Relationship Id="rId4" Type="http://schemas.openxmlformats.org/officeDocument/2006/relationships/slideLayout" Target="../slideLayouts/slideLayout38.xml" /><Relationship Id="rId5" Type="http://schemas.openxmlformats.org/officeDocument/2006/relationships/slideLayout" Target="../slideLayouts/slideLayout39.xml" /><Relationship Id="rId6" Type="http://schemas.openxmlformats.org/officeDocument/2006/relationships/slideLayout" Target="../slideLayouts/slideLayout40.xml" /><Relationship Id="rId7" Type="http://schemas.openxmlformats.org/officeDocument/2006/relationships/slideLayout" Target="../slideLayouts/slideLayout41.xml" /><Relationship Id="rId8" Type="http://schemas.openxmlformats.org/officeDocument/2006/relationships/slideLayout" Target="../slideLayouts/slideLayout42.xml" /><Relationship Id="rId9" Type="http://schemas.openxmlformats.org/officeDocument/2006/relationships/slideLayout" Target="../slideLayouts/slideLayout4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10.09.2022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Başlık Yer Tutucusu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tr"/>
              <a:t>Asıl başlık stilini düzenlemek için tıklayın</a:t>
            </a:r>
            <a:endParaRPr lang="en-US"/>
          </a:p>
        </p:txBody>
      </p:sp>
      <p:sp>
        <p:nvSpPr>
          <p:cNvPr id="3" name="Metin Yer Tutucusu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4" name="Tarih Yer Tutucusu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defPPr rtl="0">
              <a:defRPr lang="tr-TR"/>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87DE6118-2437-4B30-8E3C-4D2BE6020583}" type="datetimeFigureOut">
              <a:rPr lang="en-US"/>
              <a:pPr rtl="0"/>
              <a:t>9/10/2022</a:t>
            </a:fld>
            <a:endParaRPr lang="en-US"/>
          </a:p>
        </p:txBody>
      </p:sp>
      <p:sp>
        <p:nvSpPr>
          <p:cNvPr id="5" name="Alt Bilgi Yer Tutucusu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defPPr rtl="0">
              <a:defRPr lang="tr-TR"/>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endParaRPr lang="en-US"/>
          </a:p>
        </p:txBody>
      </p:sp>
      <p:sp>
        <p:nvSpPr>
          <p:cNvPr id="6" name="Slayt Numarası Yer Tutucusu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defPPr rtl="0">
              <a:defRPr lang="tr-TR"/>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69E57DC2-970A-4B3E-BB1C-7A09969E49DF}" type="slidenum">
              <a:rPr lang="en-US"/>
              <a:t>‹#›</a:t>
            </a:fld>
            <a:endParaRPr lang="en-US"/>
          </a:p>
        </p:txBody>
      </p:sp>
      <p:sp>
        <p:nvSpPr>
          <p:cNvPr id="9" name="Dikdörtgen 8" title="Kenar çubuğu"/>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a:extLst>
              <a:ext uri="{FF2B5EF4-FFF2-40B4-BE49-F238E27FC236}">
                <a16:creationId xmlns:a16="http://schemas.microsoft.com/office/drawing/2014/main" id="{809BB5FC-9A67-6903-61DC-23824FACF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DB2CC99-20C1-B546-0007-1F5472621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2563097-9A26-55B6-1D22-1D0326EE7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215B20-F798-45AA-ACCC-42F3D171A2E5}" type="datetimeFigureOut">
              <a:rPr lang="tr-TR" smtClean="0"/>
              <a:t>10.09.2022</a:t>
            </a:fld>
            <a:endParaRPr lang="tr-TR"/>
          </a:p>
        </p:txBody>
      </p:sp>
      <p:sp>
        <p:nvSpPr>
          <p:cNvPr id="5" name="Alt Bilgi Yer Tutucusu 4">
            <a:extLst>
              <a:ext uri="{FF2B5EF4-FFF2-40B4-BE49-F238E27FC236}">
                <a16:creationId xmlns:a16="http://schemas.microsoft.com/office/drawing/2014/main" id="{755812A4-9362-4D00-D244-743C5438E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a:extLst>
              <a:ext uri="{FF2B5EF4-FFF2-40B4-BE49-F238E27FC236}">
                <a16:creationId xmlns:a16="http://schemas.microsoft.com/office/drawing/2014/main" id="{42BB3CF2-90D3-5F6B-E9F1-07A1F5FA2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9E936C-9627-4B20-A031-5023247E25AD}" type="slidenum">
              <a:rPr lang="tr-TR" smtClean="0"/>
              <a:t>‹#›</a:t>
            </a:fld>
            <a:endParaRPr lang="tr-TR"/>
          </a:p>
        </p:txBody>
      </p:sp>
    </p:spTree>
    <p:extLst>
      <p:ext uri="{BB962C8B-B14F-4D97-AF65-F5344CB8AC3E}">
        <p14:creationId xmlns:p14="http://schemas.microsoft.com/office/powerpoint/2010/main" val="3146090134"/>
      </p:ext>
    </p:extLst>
  </p:cSld>
  <p:clrMap bg1="lt1" tx1="dk1" bg2="lt2" tx2="dk2" accent1="accent1" accent2="accent2" accent3="accent3" accent4="accent4" accent5="accent5" accent6="accent6" hlink="hlink" folHlink="folHlink"/>
  <p:sldLayoutIdLst>
    <p:sldLayoutId id="2147483672" r:id="rId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a:extLst>
              <a:ext uri="{FF2B5EF4-FFF2-40B4-BE49-F238E27FC236}">
                <a16:creationId xmlns:a16="http://schemas.microsoft.com/office/drawing/2014/main" id="{B76FB42E-DA16-D3E0-834B-E02F6C693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ED185D9-7864-948F-5B01-E57BAC677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65B2620-DEFB-2C0F-E919-E390AF21C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EE48FE-36E9-403C-B9FE-FBAFFACDC653}" type="datetimeFigureOut">
              <a:rPr lang="tr-TR" smtClean="0"/>
              <a:t>10.09.2022</a:t>
            </a:fld>
            <a:endParaRPr lang="tr-TR"/>
          </a:p>
        </p:txBody>
      </p:sp>
      <p:sp>
        <p:nvSpPr>
          <p:cNvPr id="5" name="Alt Bilgi Yer Tutucusu 4">
            <a:extLst>
              <a:ext uri="{FF2B5EF4-FFF2-40B4-BE49-F238E27FC236}">
                <a16:creationId xmlns:a16="http://schemas.microsoft.com/office/drawing/2014/main" id="{978BA118-480F-D2DE-901A-0A97656D41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a:extLst>
              <a:ext uri="{FF2B5EF4-FFF2-40B4-BE49-F238E27FC236}">
                <a16:creationId xmlns:a16="http://schemas.microsoft.com/office/drawing/2014/main" id="{B66D5FAF-E793-731B-A9AD-EDA886496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02275-863E-4713-B010-8A57A7BCBAF7}" type="slidenum">
              <a:rPr lang="tr-TR" smtClean="0"/>
              <a:t>‹#›</a:t>
            </a:fld>
            <a:endParaRPr lang="tr-TR"/>
          </a:p>
        </p:txBody>
      </p:sp>
    </p:spTree>
    <p:extLst>
      <p:ext uri="{BB962C8B-B14F-4D97-AF65-F5344CB8AC3E}">
        <p14:creationId xmlns:p14="http://schemas.microsoft.com/office/powerpoint/2010/main" val="14656318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lt1"/>
        </a:solidFill>
      </p:bgPr>
    </p:bg>
    <p:spTree>
      <p:nvGrpSpPr>
        <p:cNvPr id="5" name="Shape 5"/>
        <p:cNvGrpSpPr/>
        <p:nvPr/>
      </p:nvGrpSpPr>
      <p:grpSpPr>
        <a:xfrm>
          <a:off x="0" y="0"/>
          <a:ext cx="0" cy="0"/>
        </a:xfrm>
      </p:grpSpPr>
      <p:sp>
        <p:nvSpPr>
          <p:cNvPr id="6" name="Google Shape;6;p1"/>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ct val="0"/>
              </a:spcBef>
              <a:spcAft>
                <a:spcPct val="0"/>
              </a:spcAft>
              <a:buClr>
                <a:schemeClr val="dk1"/>
              </a:buClr>
              <a:buSzPts val="2800"/>
              <a:buNone/>
              <a:defRPr sz="3733">
                <a:solidFill>
                  <a:schemeClr val="dk1"/>
                </a:solidFill>
              </a:defRPr>
            </a:lvl1pPr>
            <a:lvl2pPr lvl="1">
              <a:spcBef>
                <a:spcPct val="0"/>
              </a:spcBef>
              <a:spcAft>
                <a:spcPct val="0"/>
              </a:spcAft>
              <a:buClr>
                <a:schemeClr val="dk1"/>
              </a:buClr>
              <a:buSzPts val="2800"/>
              <a:buNone/>
              <a:defRPr sz="3733">
                <a:solidFill>
                  <a:schemeClr val="dk1"/>
                </a:solidFill>
              </a:defRPr>
            </a:lvl2pPr>
            <a:lvl3pPr lvl="2">
              <a:spcBef>
                <a:spcPct val="0"/>
              </a:spcBef>
              <a:spcAft>
                <a:spcPct val="0"/>
              </a:spcAft>
              <a:buClr>
                <a:schemeClr val="dk1"/>
              </a:buClr>
              <a:buSzPts val="2800"/>
              <a:buNone/>
              <a:defRPr sz="3733">
                <a:solidFill>
                  <a:schemeClr val="dk1"/>
                </a:solidFill>
              </a:defRPr>
            </a:lvl3pPr>
            <a:lvl4pPr lvl="3">
              <a:spcBef>
                <a:spcPct val="0"/>
              </a:spcBef>
              <a:spcAft>
                <a:spcPct val="0"/>
              </a:spcAft>
              <a:buClr>
                <a:schemeClr val="dk1"/>
              </a:buClr>
              <a:buSzPts val="2800"/>
              <a:buNone/>
              <a:defRPr sz="3733">
                <a:solidFill>
                  <a:schemeClr val="dk1"/>
                </a:solidFill>
              </a:defRPr>
            </a:lvl4pPr>
            <a:lvl5pPr lvl="4">
              <a:spcBef>
                <a:spcPct val="0"/>
              </a:spcBef>
              <a:spcAft>
                <a:spcPct val="0"/>
              </a:spcAft>
              <a:buClr>
                <a:schemeClr val="dk1"/>
              </a:buClr>
              <a:buSzPts val="2800"/>
              <a:buNone/>
              <a:defRPr sz="3733">
                <a:solidFill>
                  <a:schemeClr val="dk1"/>
                </a:solidFill>
              </a:defRPr>
            </a:lvl5pPr>
            <a:lvl6pPr lvl="5">
              <a:spcBef>
                <a:spcPct val="0"/>
              </a:spcBef>
              <a:spcAft>
                <a:spcPct val="0"/>
              </a:spcAft>
              <a:buClr>
                <a:schemeClr val="dk1"/>
              </a:buClr>
              <a:buSzPts val="2800"/>
              <a:buNone/>
              <a:defRPr sz="3733">
                <a:solidFill>
                  <a:schemeClr val="dk1"/>
                </a:solidFill>
              </a:defRPr>
            </a:lvl6pPr>
            <a:lvl7pPr lvl="6">
              <a:spcBef>
                <a:spcPct val="0"/>
              </a:spcBef>
              <a:spcAft>
                <a:spcPct val="0"/>
              </a:spcAft>
              <a:buClr>
                <a:schemeClr val="dk1"/>
              </a:buClr>
              <a:buSzPts val="2800"/>
              <a:buNone/>
              <a:defRPr sz="3733">
                <a:solidFill>
                  <a:schemeClr val="dk1"/>
                </a:solidFill>
              </a:defRPr>
            </a:lvl7pPr>
            <a:lvl8pPr lvl="7">
              <a:spcBef>
                <a:spcPct val="0"/>
              </a:spcBef>
              <a:spcAft>
                <a:spcPct val="0"/>
              </a:spcAft>
              <a:buClr>
                <a:schemeClr val="dk1"/>
              </a:buClr>
              <a:buSzPts val="2800"/>
              <a:buNone/>
              <a:defRPr sz="3733">
                <a:solidFill>
                  <a:schemeClr val="dk1"/>
                </a:solidFill>
              </a:defRPr>
            </a:lvl8pPr>
            <a:lvl9pPr lvl="8">
              <a:spcBef>
                <a:spcPct val="0"/>
              </a:spcBef>
              <a:spcAft>
                <a:spcPct val="0"/>
              </a:spcAft>
              <a:buClr>
                <a:schemeClr val="dk1"/>
              </a:buClr>
              <a:buSzPts val="2800"/>
              <a:buNone/>
              <a:defRPr sz="3733">
                <a:solidFill>
                  <a:schemeClr val="dk1"/>
                </a:solidFill>
              </a:defRPr>
            </a:lvl9pPr>
          </a:lstStyle>
          <a:p/>
        </p:txBody>
      </p:sp>
      <p:sp>
        <p:nvSpPr>
          <p:cNvPr id="7" name="Google Shape;7;p1"/>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600" lvl="0" indent="-457200">
              <a:lnSpc>
                <a:spcPct val="115000"/>
              </a:lnSpc>
              <a:spcBef>
                <a:spcPct val="0"/>
              </a:spcBef>
              <a:spcAft>
                <a:spcPct val="0"/>
              </a:spcAft>
              <a:buClr>
                <a:schemeClr val="dk2"/>
              </a:buClr>
              <a:buSzPts val="1800"/>
              <a:buChar char="●"/>
              <a:defRPr sz="2400">
                <a:solidFill>
                  <a:schemeClr val="dk2"/>
                </a:solidFill>
              </a:defRPr>
            </a:lvl1pPr>
            <a:lvl2pPr marL="1219200" lvl="1" indent="-423333">
              <a:lnSpc>
                <a:spcPct val="115000"/>
              </a:lnSpc>
              <a:spcBef>
                <a:spcPct val="0"/>
              </a:spcBef>
              <a:spcAft>
                <a:spcPct val="0"/>
              </a:spcAft>
              <a:buClr>
                <a:schemeClr val="dk2"/>
              </a:buClr>
              <a:buSzPts val="1400"/>
              <a:buChar char="○"/>
              <a:defRPr>
                <a:solidFill>
                  <a:schemeClr val="dk2"/>
                </a:solidFill>
              </a:defRPr>
            </a:lvl2pPr>
            <a:lvl3pPr marL="1828800" lvl="2" indent="-423333">
              <a:lnSpc>
                <a:spcPct val="115000"/>
              </a:lnSpc>
              <a:spcBef>
                <a:spcPct val="0"/>
              </a:spcBef>
              <a:spcAft>
                <a:spcPct val="0"/>
              </a:spcAft>
              <a:buClr>
                <a:schemeClr val="dk2"/>
              </a:buClr>
              <a:buSzPts val="1400"/>
              <a:buChar char="■"/>
              <a:defRPr>
                <a:solidFill>
                  <a:schemeClr val="dk2"/>
                </a:solidFill>
              </a:defRPr>
            </a:lvl3pPr>
            <a:lvl4pPr marL="2438400" lvl="3" indent="-423333">
              <a:lnSpc>
                <a:spcPct val="115000"/>
              </a:lnSpc>
              <a:spcBef>
                <a:spcPct val="0"/>
              </a:spcBef>
              <a:spcAft>
                <a:spcPct val="0"/>
              </a:spcAft>
              <a:buClr>
                <a:schemeClr val="dk2"/>
              </a:buClr>
              <a:buSzPts val="1400"/>
              <a:buChar char="●"/>
              <a:defRPr>
                <a:solidFill>
                  <a:schemeClr val="dk2"/>
                </a:solidFill>
              </a:defRPr>
            </a:lvl4pPr>
            <a:lvl5pPr marL="3048000" lvl="4" indent="-423333">
              <a:lnSpc>
                <a:spcPct val="115000"/>
              </a:lnSpc>
              <a:spcBef>
                <a:spcPct val="0"/>
              </a:spcBef>
              <a:spcAft>
                <a:spcPct val="0"/>
              </a:spcAft>
              <a:buClr>
                <a:schemeClr val="dk2"/>
              </a:buClr>
              <a:buSzPts val="1400"/>
              <a:buChar char="○"/>
              <a:defRPr>
                <a:solidFill>
                  <a:schemeClr val="dk2"/>
                </a:solidFill>
              </a:defRPr>
            </a:lvl5pPr>
            <a:lvl6pPr marL="3657600" lvl="5" indent="-423333">
              <a:lnSpc>
                <a:spcPct val="115000"/>
              </a:lnSpc>
              <a:spcBef>
                <a:spcPct val="0"/>
              </a:spcBef>
              <a:spcAft>
                <a:spcPct val="0"/>
              </a:spcAft>
              <a:buClr>
                <a:schemeClr val="dk2"/>
              </a:buClr>
              <a:buSzPts val="1400"/>
              <a:buChar char="■"/>
              <a:defRPr>
                <a:solidFill>
                  <a:schemeClr val="dk2"/>
                </a:solidFill>
              </a:defRPr>
            </a:lvl6pPr>
            <a:lvl7pPr marL="4267200" lvl="6" indent="-423333">
              <a:lnSpc>
                <a:spcPct val="115000"/>
              </a:lnSpc>
              <a:spcBef>
                <a:spcPct val="0"/>
              </a:spcBef>
              <a:spcAft>
                <a:spcPct val="0"/>
              </a:spcAft>
              <a:buClr>
                <a:schemeClr val="dk2"/>
              </a:buClr>
              <a:buSzPts val="1400"/>
              <a:buChar char="●"/>
              <a:defRPr>
                <a:solidFill>
                  <a:schemeClr val="dk2"/>
                </a:solidFill>
              </a:defRPr>
            </a:lvl7pPr>
            <a:lvl8pPr marL="4876800" lvl="7" indent="-423333">
              <a:lnSpc>
                <a:spcPct val="115000"/>
              </a:lnSpc>
              <a:spcBef>
                <a:spcPct val="0"/>
              </a:spcBef>
              <a:spcAft>
                <a:spcPct val="0"/>
              </a:spcAft>
              <a:buClr>
                <a:schemeClr val="dk2"/>
              </a:buClr>
              <a:buSzPts val="1400"/>
              <a:buChar char="○"/>
              <a:defRPr>
                <a:solidFill>
                  <a:schemeClr val="dk2"/>
                </a:solidFill>
              </a:defRPr>
            </a:lvl8pPr>
            <a:lvl9pPr marL="5486400" lvl="8" indent="-423333">
              <a:lnSpc>
                <a:spcPct val="115000"/>
              </a:lnSpc>
              <a:spcBef>
                <a:spcPct val="0"/>
              </a:spcBef>
              <a:spcAft>
                <a:spcPct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1pPr>
            <a:lvl2pPr marR="0" lvl="1"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2pPr>
            <a:lvl3pPr marR="0" lvl="2"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3pPr>
            <a:lvl4pPr marR="0" lvl="3"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4pPr>
            <a:lvl5pPr marR="0" lvl="4"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5pPr>
            <a:lvl6pPr marR="0" lvl="5"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6pPr>
            <a:lvl7pPr marR="0" lvl="6"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7pPr>
            <a:lvl8pPr marR="0" lvl="7"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8pPr>
            <a:lvl9pPr marR="0" lvl="8" algn="r" rtl="0">
              <a:lnSpc>
                <a:spcPct val="100000"/>
              </a:lnSpc>
              <a:spcBef>
                <a:spcPct val="0"/>
              </a:spcBef>
              <a:spcAft>
                <a:spcPct val="0"/>
              </a:spcAft>
              <a:buClr>
                <a:srgbClr val="000000"/>
              </a:buClr>
              <a:buFont typeface="Arial"/>
              <a:buNone/>
              <a:defRPr sz="1333" b="0" i="0" u="none" strike="noStrike" cap="none">
                <a:solidFill>
                  <a:schemeClr val="dk2"/>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
              <a:t>0</a:t>
            </a:fld>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8.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9.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0.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1.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2.png" /><Relationship Id="rId3" Type="http://schemas.openxmlformats.org/officeDocument/2006/relationships/image" Target="../media/image13.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4.png" /><Relationship Id="rId3" Type="http://schemas.openxmlformats.org/officeDocument/2006/relationships/image" Target="../media/image15.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6.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7.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8.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9.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0.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1.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2.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3.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4.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5.jpe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6.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7.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28.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29.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30.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31.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32.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33.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34.png" /><Relationship Id="rId3" Type="http://schemas.openxmlformats.org/officeDocument/2006/relationships/image" Target="../media/image35.png" /><Relationship Id="rId4" Type="http://schemas.openxmlformats.org/officeDocument/2006/relationships/image" Target="../media/image36.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37.png" /><Relationship Id="rId3" Type="http://schemas.openxmlformats.org/officeDocument/2006/relationships/image" Target="../media/image38.png" /><Relationship Id="rId4" Type="http://schemas.openxmlformats.org/officeDocument/2006/relationships/image" Target="../media/image39.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notesSlide" Target="../notesSlides/notesSlide1.xml" /><Relationship Id="rId3" Type="http://schemas.openxmlformats.org/officeDocument/2006/relationships/image" Target="../media/image40.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2.xml" /><Relationship Id="rId3" Type="http://schemas.openxmlformats.org/officeDocument/2006/relationships/image" Target="../media/image41.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3.xml" /><Relationship Id="rId3" Type="http://schemas.openxmlformats.org/officeDocument/2006/relationships/image" Target="../media/image42.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notesSlide" Target="../notesSlides/notesSlide4.xml" /><Relationship Id="rId3" Type="http://schemas.openxmlformats.org/officeDocument/2006/relationships/image" Target="../media/image43.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p:cNvSpPr>
            <a:spLocks noGrp="1"/>
          </p:cNvSpPr>
          <p:nvPr>
            <p:ph type="ctrTitle"/>
          </p:nvPr>
        </p:nvSpPr>
        <p:spPr/>
        <p:txBody>
          <a:bodyPr/>
          <a:lstStyle/>
          <a:p>
            <a:r>
              <a:rPr lang="tr-TR" b="1" err="1">
                <a:ea typeface="+mj-lt"/>
                <a:cs typeface="+mj-lt"/>
              </a:rPr>
              <a:t>Single Responsibility Principle</a:t>
            </a:r>
            <a:endParaRPr lang="tr-TR" b="1" err="1">
              <a:cs typeface="Calibri Light"/>
            </a:endParaRPr>
          </a:p>
        </p:txBody>
      </p:sp>
    </p:spTree>
    <p:extLst>
      <p:ext uri="{BB962C8B-B14F-4D97-AF65-F5344CB8AC3E}">
        <p14:creationId xmlns:p14="http://schemas.microsoft.com/office/powerpoint/2010/main" val="1674425800"/>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p:cNvSpPr>
            <a:spLocks noGrp="1"/>
          </p:cNvSpPr>
          <p:nvPr>
            <p:ph type="ctrTitle"/>
          </p:nvPr>
        </p:nvSpPr>
        <p:spPr>
          <a:xfrm>
            <a:off x="1842557" y="2376283"/>
            <a:ext cx="8361229" cy="2098226"/>
          </a:xfrm>
        </p:spPr>
        <p:txBody>
          <a:bodyPr rtlCol="0"/>
          <a:lstStyle/>
          <a:p>
            <a:r>
              <a:rPr lang="en-US"/>
              <a:t>OPEN/CLOSED PRINCIPLE(OCP)</a:t>
            </a:r>
          </a:p>
        </p:txBody>
      </p:sp>
    </p:spTree>
    <p:extLst>
      <p:ext uri="{BB962C8B-B14F-4D97-AF65-F5344CB8AC3E}">
        <p14:creationId xmlns:p14="http://schemas.microsoft.com/office/powerpoint/2010/main" val="3601082625"/>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5247F1ED-9034-1043-7D74-589F2C87C8A2}"/>
              </a:ext>
            </a:extLst>
          </p:cNvPr>
          <p:cNvSpPr>
            <a:spLocks noGrp="1"/>
          </p:cNvSpPr>
          <p:nvPr>
            <p:ph idx="1"/>
          </p:nvPr>
        </p:nvSpPr>
        <p:spPr>
          <a:xfrm>
            <a:off x="1056217" y="947964"/>
            <a:ext cx="10599056" cy="4939694"/>
          </a:xfrm>
        </p:spPr>
        <p:txBody>
          <a:bodyPr vert="horz" lIns="91440" tIns="45720" rIns="91440" bIns="45720" rtlCol="0" anchor="t">
            <a:normAutofit/>
          </a:bodyPr>
          <a:lstStyle/>
          <a:p>
            <a:pPr marL="383540" indent="-383540"/>
            <a:r>
              <a:rPr lang="tr-TR">
                <a:ea typeface="+mn-lt"/>
                <a:cs typeface="+mn-lt"/>
              </a:rPr>
              <a:t>Bir sınıf ya da fonksiyon var olan özellikleri korumalı yani davranışını değiştirmiyor olmalı ve yeni özellikler kazanabilmelidir.</a:t>
            </a:r>
          </a:p>
          <a:p>
            <a:pPr marL="383540" indent="-383540"/>
            <a:r>
              <a:rPr lang="tr-TR"/>
              <a:t>Bu prensip Siniflar/Fonksiyonlar için kullanılabilmektedir.</a:t>
            </a:r>
          </a:p>
          <a:p>
            <a:pPr marL="383540" indent="-383540"/>
            <a:r>
              <a:rPr lang="tr-TR"/>
              <a:t>Open; Sınıf için yeni davranışlar eklenebilmesini sağlar. Gereksinimler değiştiğinde, yeni gereksinimlerin karşılanabilmesi için bir sınıfa yeni veya farklı davranışlar eklenebilir olması anlamına gelmektedir.</a:t>
            </a:r>
          </a:p>
          <a:p>
            <a:pPr marL="383540" indent="-383540"/>
            <a:r>
              <a:rPr lang="tr-TR" err="1"/>
              <a:t>Closed; Bir sınıf temel özelliklerinin değişimi ise mümkün olmamalı anlamına gelmektedir.</a:t>
            </a:r>
          </a:p>
          <a:p>
            <a:pPr marL="383540" indent="-383540"/>
            <a:r>
              <a:rPr lang="tr-TR"/>
              <a:t>Bu prensibin amacı yeni gelecek özellikler için var olan kodu değiştirmeden, var olan yapıyı bozmadan esnek bir geliştirme modeli uygulayarak, önü açık ve gelecekten gereksinimlere kolayca adapte olup, ayak uydurabilen bir modeli uygulamak.</a:t>
            </a:r>
          </a:p>
        </p:txBody>
      </p:sp>
    </p:spTree>
    <p:extLst>
      <p:ext uri="{BB962C8B-B14F-4D97-AF65-F5344CB8AC3E}">
        <p14:creationId xmlns:p14="http://schemas.microsoft.com/office/powerpoint/2010/main" val="1038514846"/>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1B514F55-32D2-B206-37F6-193FEA9B7DC9}"/>
              </a:ext>
            </a:extLst>
          </p:cNvPr>
          <p:cNvSpPr>
            <a:spLocks noGrp="1"/>
          </p:cNvSpPr>
          <p:nvPr>
            <p:ph idx="1"/>
          </p:nvPr>
        </p:nvSpPr>
        <p:spPr>
          <a:xfrm>
            <a:off x="1212850" y="539750"/>
            <a:ext cx="9759950" cy="5327650"/>
          </a:xfrm>
        </p:spPr>
        <p:txBody>
          <a:bodyPr vert="horz" lIns="91440" tIns="45720" rIns="91440" bIns="45720" rtlCol="0" anchor="t">
            <a:normAutofit/>
          </a:bodyPr>
          <a:lstStyle/>
          <a:p>
            <a:pPr marL="383540" indent="-383540"/>
            <a:r>
              <a:rPr lang="tr-TR"/>
              <a:t>İlk önce OCP prensibini kullanmadan önce kodu nasıl yazabiliriz ona bakalım.</a:t>
            </a:r>
          </a:p>
          <a:p>
            <a:pPr marL="383540" indent="-383540"/>
            <a:endParaRPr lang="tr-TR"/>
          </a:p>
          <a:p>
            <a:pPr marL="383540" indent="-383540"/>
            <a:r>
              <a:rPr lang="tr-TR"/>
              <a:t>Rectangle.java</a:t>
            </a: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p:txBody>
      </p:sp>
      <p:pic>
        <p:nvPicPr>
          <p:cNvPr id="4" name="Resim 4" descr="metin içeren bir resim&#10;&#10;Açıklama otomatik olarak oluşturuldu">
            <a:extLst>
              <a:ext uri="{FF2B5EF4-FFF2-40B4-BE49-F238E27FC236}">
                <a16:creationId xmlns:a16="http://schemas.microsoft.com/office/drawing/2014/main" id="{5EF028A3-2840-3B11-EDC2-FFCE2A92CC2D}"/>
              </a:ext>
            </a:extLst>
          </p:cNvPr>
          <p:cNvPicPr>
            <a:picLocks noChangeAspect="1"/>
          </p:cNvPicPr>
          <p:nvPr/>
        </p:nvPicPr>
        <p:blipFill>
          <a:blip r:embed="rId2"/>
          <a:stretch>
            <a:fillRect/>
          </a:stretch>
        </p:blipFill>
        <p:spPr>
          <a:xfrm>
            <a:off x="1311275" y="2038482"/>
            <a:ext cx="7052127" cy="2800690"/>
          </a:xfrm>
          <a:prstGeom prst="rect">
            <a:avLst/>
          </a:prstGeom>
        </p:spPr>
      </p:pic>
    </p:spTree>
    <p:extLst>
      <p:ext uri="{BB962C8B-B14F-4D97-AF65-F5344CB8AC3E}">
        <p14:creationId xmlns:p14="http://schemas.microsoft.com/office/powerpoint/2010/main" val="3673197391"/>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543653B7-2C6B-9432-E0A4-68F7A20014CF}"/>
              </a:ext>
            </a:extLst>
          </p:cNvPr>
          <p:cNvSpPr>
            <a:spLocks noGrp="1"/>
          </p:cNvSpPr>
          <p:nvPr>
            <p:ph idx="1"/>
          </p:nvPr>
        </p:nvSpPr>
        <p:spPr>
          <a:xfrm>
            <a:off x="1149350" y="518584"/>
            <a:ext cx="9601200" cy="5750982"/>
          </a:xfrm>
        </p:spPr>
        <p:txBody>
          <a:bodyPr vert="horz" lIns="91440" tIns="45720" rIns="91440" bIns="45720" rtlCol="0" anchor="t">
            <a:normAutofit/>
          </a:bodyPr>
          <a:lstStyle/>
          <a:p>
            <a:pPr marL="383540" indent="-383540"/>
            <a:r>
              <a:rPr lang="tr-TR"/>
              <a:t>AreaService.java</a:t>
            </a:r>
          </a:p>
          <a:p>
            <a:pPr marL="383540" indent="-383540"/>
            <a:endParaRPr lang="tr-TR"/>
          </a:p>
        </p:txBody>
      </p:sp>
      <p:pic>
        <p:nvPicPr>
          <p:cNvPr id="4" name="Resim 4" descr="metin içeren bir resim&#10;&#10;Açıklama otomatik olarak oluşturuldu">
            <a:extLst>
              <a:ext uri="{FF2B5EF4-FFF2-40B4-BE49-F238E27FC236}">
                <a16:creationId xmlns:a16="http://schemas.microsoft.com/office/drawing/2014/main" id="{B22A482C-AF35-B4DE-93C7-8D9BC3E0B8F0}"/>
              </a:ext>
            </a:extLst>
          </p:cNvPr>
          <p:cNvPicPr>
            <a:picLocks noChangeAspect="1"/>
          </p:cNvPicPr>
          <p:nvPr/>
        </p:nvPicPr>
        <p:blipFill>
          <a:blip r:embed="rId2"/>
          <a:stretch>
            <a:fillRect/>
          </a:stretch>
        </p:blipFill>
        <p:spPr>
          <a:xfrm>
            <a:off x="1144511" y="1112363"/>
            <a:ext cx="10863942" cy="4196031"/>
          </a:xfrm>
          <a:prstGeom prst="rect">
            <a:avLst/>
          </a:prstGeom>
        </p:spPr>
      </p:pic>
    </p:spTree>
    <p:extLst>
      <p:ext uri="{BB962C8B-B14F-4D97-AF65-F5344CB8AC3E}">
        <p14:creationId xmlns:p14="http://schemas.microsoft.com/office/powerpoint/2010/main" val="868673949"/>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67FE84BE-811F-033C-7E2F-41DC843879C9}"/>
              </a:ext>
            </a:extLst>
          </p:cNvPr>
          <p:cNvSpPr>
            <a:spLocks noGrp="1"/>
          </p:cNvSpPr>
          <p:nvPr>
            <p:ph idx="1"/>
          </p:nvPr>
        </p:nvSpPr>
        <p:spPr>
          <a:xfrm>
            <a:off x="980924" y="475948"/>
            <a:ext cx="11052628" cy="6382656"/>
          </a:xfrm>
        </p:spPr>
        <p:txBody>
          <a:bodyPr vert="horz" lIns="91440" tIns="45720" rIns="91440" bIns="45720" rtlCol="0" anchor="t">
            <a:normAutofit/>
          </a:bodyPr>
          <a:lstStyle/>
          <a:p>
            <a:pPr marL="383540" indent="-383540"/>
            <a:r>
              <a:rPr lang="tr-TR"/>
              <a:t>Eğer başka bir sınıf daha eklemek istersek kodun nasıl gorüneceğini görelim;</a:t>
            </a:r>
          </a:p>
          <a:p>
            <a:pPr marL="383540" indent="-383540"/>
            <a:endParaRPr lang="tr-TR"/>
          </a:p>
          <a:p>
            <a:pPr marL="383540" indent="-383540"/>
            <a:r>
              <a:rPr lang="tr-TR"/>
              <a:t>Circle.java</a:t>
            </a: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0" indent="0">
              <a:buNone/>
            </a:pPr>
            <a:endParaRPr lang="tr-TR"/>
          </a:p>
        </p:txBody>
      </p:sp>
      <p:pic>
        <p:nvPicPr>
          <p:cNvPr id="4" name="Resim 4" descr="metin içeren bir resim&#10;&#10;Açıklama otomatik olarak oluşturuldu">
            <a:extLst>
              <a:ext uri="{FF2B5EF4-FFF2-40B4-BE49-F238E27FC236}">
                <a16:creationId xmlns:a16="http://schemas.microsoft.com/office/drawing/2014/main" id="{E7DEEE6A-41BF-FD9A-F7E1-0085AA3237ED}"/>
              </a:ext>
            </a:extLst>
          </p:cNvPr>
          <p:cNvPicPr>
            <a:picLocks noChangeAspect="1"/>
          </p:cNvPicPr>
          <p:nvPr/>
        </p:nvPicPr>
        <p:blipFill>
          <a:blip r:embed="rId2"/>
          <a:stretch>
            <a:fillRect/>
          </a:stretch>
        </p:blipFill>
        <p:spPr>
          <a:xfrm>
            <a:off x="983192" y="1722184"/>
            <a:ext cx="10660743" cy="3363134"/>
          </a:xfrm>
          <a:prstGeom prst="rect">
            <a:avLst/>
          </a:prstGeom>
        </p:spPr>
      </p:pic>
    </p:spTree>
    <p:extLst>
      <p:ext uri="{BB962C8B-B14F-4D97-AF65-F5344CB8AC3E}">
        <p14:creationId xmlns:p14="http://schemas.microsoft.com/office/powerpoint/2010/main" val="1523787677"/>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93172FE5-B0ED-93C7-330E-9DF29134861B}"/>
              </a:ext>
            </a:extLst>
          </p:cNvPr>
          <p:cNvSpPr>
            <a:spLocks noGrp="1"/>
          </p:cNvSpPr>
          <p:nvPr>
            <p:ph idx="1"/>
          </p:nvPr>
        </p:nvSpPr>
        <p:spPr>
          <a:xfrm>
            <a:off x="878115" y="384629"/>
            <a:ext cx="10805885" cy="6208484"/>
          </a:xfrm>
        </p:spPr>
        <p:txBody>
          <a:bodyPr vert="horz" lIns="91440" tIns="45720" rIns="91440" bIns="45720" rtlCol="0" anchor="t">
            <a:normAutofit/>
          </a:bodyPr>
          <a:lstStyle/>
          <a:p>
            <a:pPr marL="383540" indent="-383540"/>
            <a:r>
              <a:rPr lang="tr-TR"/>
              <a:t>AreaService.java</a:t>
            </a: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r>
              <a:rPr lang="tr-TR"/>
              <a:t>Bir başka sınıfı daha ekleyince kod çok karmaşık hale geldi.</a:t>
            </a:r>
          </a:p>
          <a:p>
            <a:pPr marL="383540" indent="-383540"/>
            <a:endParaRPr lang="tr-TR"/>
          </a:p>
        </p:txBody>
      </p:sp>
      <p:pic>
        <p:nvPicPr>
          <p:cNvPr id="4" name="Resim 4" descr="metin içeren bir resim&#10;&#10;Açıklama otomatik olarak oluşturuldu">
            <a:extLst>
              <a:ext uri="{FF2B5EF4-FFF2-40B4-BE49-F238E27FC236}">
                <a16:creationId xmlns:a16="http://schemas.microsoft.com/office/drawing/2014/main" id="{43D3BDBE-2920-08BA-324D-BE4AD06638EF}"/>
              </a:ext>
            </a:extLst>
          </p:cNvPr>
          <p:cNvPicPr>
            <a:picLocks noChangeAspect="1"/>
          </p:cNvPicPr>
          <p:nvPr/>
        </p:nvPicPr>
        <p:blipFill>
          <a:blip r:embed="rId2"/>
          <a:stretch>
            <a:fillRect/>
          </a:stretch>
        </p:blipFill>
        <p:spPr>
          <a:xfrm>
            <a:off x="878114" y="1025280"/>
            <a:ext cx="9768114" cy="4880011"/>
          </a:xfrm>
          <a:prstGeom prst="rect">
            <a:avLst/>
          </a:prstGeom>
        </p:spPr>
      </p:pic>
    </p:spTree>
    <p:extLst>
      <p:ext uri="{BB962C8B-B14F-4D97-AF65-F5344CB8AC3E}">
        <p14:creationId xmlns:p14="http://schemas.microsoft.com/office/powerpoint/2010/main" val="3793321840"/>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FDC14366-E8B5-DB9E-D2DD-4B66EDA7FBC9}"/>
              </a:ext>
            </a:extLst>
          </p:cNvPr>
          <p:cNvSpPr>
            <a:spLocks noGrp="1"/>
          </p:cNvSpPr>
          <p:nvPr>
            <p:ph idx="1"/>
          </p:nvPr>
        </p:nvSpPr>
        <p:spPr>
          <a:xfrm>
            <a:off x="907143" y="297543"/>
            <a:ext cx="11139714" cy="6549570"/>
          </a:xfrm>
        </p:spPr>
        <p:txBody>
          <a:bodyPr vert="horz" lIns="91440" tIns="45720" rIns="91440" bIns="45720" rtlCol="0" anchor="t">
            <a:normAutofit/>
          </a:bodyPr>
          <a:lstStyle/>
          <a:p>
            <a:pPr marL="383540" indent="-383540"/>
            <a:r>
              <a:rPr lang="tr-TR"/>
              <a:t>Şimdi OCP ye uygun hale getirelim bu kodu.</a:t>
            </a:r>
          </a:p>
          <a:p>
            <a:pPr marL="383540" indent="-383540"/>
            <a:r>
              <a:rPr lang="tr-TR"/>
              <a:t>Shape.java</a:t>
            </a:r>
          </a:p>
          <a:p>
            <a:pPr marL="383540" indent="-383540"/>
            <a:endParaRPr lang="tr-TR"/>
          </a:p>
          <a:p>
            <a:pPr marL="383540" indent="-383540"/>
            <a:endParaRPr lang="tr-TR"/>
          </a:p>
          <a:p>
            <a:pPr marL="383540" indent="-383540"/>
            <a:endParaRPr lang="tr-TR"/>
          </a:p>
          <a:p>
            <a:pPr marL="383540" indent="-383540"/>
            <a:r>
              <a:rPr lang="tr-TR"/>
              <a:t>\</a:t>
            </a:r>
          </a:p>
          <a:p>
            <a:pPr marL="383540" indent="-383540"/>
            <a:endParaRPr lang="tr-TR"/>
          </a:p>
          <a:p>
            <a:pPr marL="383540" indent="-383540"/>
            <a:r>
              <a:rPr lang="tr-TR"/>
              <a:t>Rectangle.java</a:t>
            </a:r>
          </a:p>
          <a:p>
            <a:pPr marL="383540" indent="-383540"/>
            <a:endParaRPr lang="tr-TR"/>
          </a:p>
          <a:p>
            <a:pPr marL="383540" indent="-383540"/>
            <a:endParaRPr lang="tr-TR"/>
          </a:p>
          <a:p>
            <a:pPr marL="383540" indent="-383540"/>
            <a:endParaRPr lang="tr-TR"/>
          </a:p>
        </p:txBody>
      </p:sp>
      <p:pic>
        <p:nvPicPr>
          <p:cNvPr id="5" name="Resim 5" descr="metin içeren bir resim&#10;&#10;Açıklama otomatik olarak oluşturuldu">
            <a:extLst>
              <a:ext uri="{FF2B5EF4-FFF2-40B4-BE49-F238E27FC236}">
                <a16:creationId xmlns:a16="http://schemas.microsoft.com/office/drawing/2014/main" id="{F49B78AA-23B5-8877-7C20-1303C2D3BD15}"/>
              </a:ext>
            </a:extLst>
          </p:cNvPr>
          <p:cNvPicPr>
            <a:picLocks noChangeAspect="1"/>
          </p:cNvPicPr>
          <p:nvPr/>
        </p:nvPicPr>
        <p:blipFill>
          <a:blip r:embed="rId2"/>
          <a:stretch>
            <a:fillRect/>
          </a:stretch>
        </p:blipFill>
        <p:spPr>
          <a:xfrm>
            <a:off x="907143" y="1211331"/>
            <a:ext cx="5856515" cy="1917109"/>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FB83ED9F-8B18-3F98-2F25-AEBF8754D00B}"/>
              </a:ext>
            </a:extLst>
          </p:cNvPr>
          <p:cNvPicPr>
            <a:picLocks noChangeAspect="1"/>
          </p:cNvPicPr>
          <p:nvPr/>
        </p:nvPicPr>
        <p:blipFill>
          <a:blip r:embed="rId3"/>
          <a:stretch>
            <a:fillRect/>
          </a:stretch>
        </p:blipFill>
        <p:spPr>
          <a:xfrm>
            <a:off x="907143" y="3895165"/>
            <a:ext cx="8940800" cy="2899441"/>
          </a:xfrm>
          <a:prstGeom prst="rect">
            <a:avLst/>
          </a:prstGeom>
        </p:spPr>
      </p:pic>
    </p:spTree>
    <p:extLst>
      <p:ext uri="{BB962C8B-B14F-4D97-AF65-F5344CB8AC3E}">
        <p14:creationId xmlns:p14="http://schemas.microsoft.com/office/powerpoint/2010/main" val="2668017762"/>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5219B01C-10BC-376E-B1BF-E25F2305357C}"/>
              </a:ext>
            </a:extLst>
          </p:cNvPr>
          <p:cNvSpPr>
            <a:spLocks noGrp="1"/>
          </p:cNvSpPr>
          <p:nvPr>
            <p:ph idx="1"/>
          </p:nvPr>
        </p:nvSpPr>
        <p:spPr>
          <a:xfrm>
            <a:off x="936172" y="195943"/>
            <a:ext cx="11052628" cy="6368142"/>
          </a:xfrm>
        </p:spPr>
        <p:txBody>
          <a:bodyPr vert="horz" lIns="91440" tIns="45720" rIns="91440" bIns="45720" rtlCol="0" anchor="t">
            <a:normAutofit/>
          </a:bodyPr>
          <a:lstStyle/>
          <a:p>
            <a:pPr marL="383540" indent="-383540"/>
            <a:r>
              <a:rPr lang="tr-TR"/>
              <a:t>Circle.java</a:t>
            </a: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endParaRPr lang="tr-TR"/>
          </a:p>
          <a:p>
            <a:pPr marL="383540" indent="-383540"/>
            <a:r>
              <a:rPr lang="tr-TR"/>
              <a:t>AreaManager.java</a:t>
            </a:r>
          </a:p>
          <a:p>
            <a:pPr marL="383540" indent="-383540"/>
            <a:endParaRPr lang="tr-TR"/>
          </a:p>
          <a:p>
            <a:pPr marL="383540" indent="-383540"/>
            <a:endParaRPr lang="tr-TR"/>
          </a:p>
        </p:txBody>
      </p:sp>
      <p:pic>
        <p:nvPicPr>
          <p:cNvPr id="4" name="Resim 4" descr="metin içeren bir resim&#10;&#10;Açıklama otomatik olarak oluşturuldu">
            <a:extLst>
              <a:ext uri="{FF2B5EF4-FFF2-40B4-BE49-F238E27FC236}">
                <a16:creationId xmlns:a16="http://schemas.microsoft.com/office/drawing/2014/main" id="{0A8F712C-6B04-F87F-D7C0-3BAE28E07F9F}"/>
              </a:ext>
            </a:extLst>
          </p:cNvPr>
          <p:cNvPicPr>
            <a:picLocks noChangeAspect="1"/>
          </p:cNvPicPr>
          <p:nvPr/>
        </p:nvPicPr>
        <p:blipFill>
          <a:blip r:embed="rId2"/>
          <a:stretch>
            <a:fillRect/>
          </a:stretch>
        </p:blipFill>
        <p:spPr>
          <a:xfrm>
            <a:off x="936171" y="743567"/>
            <a:ext cx="8476341" cy="2468008"/>
          </a:xfrm>
          <a:prstGeom prst="rect">
            <a:avLst/>
          </a:prstGeom>
        </p:spPr>
      </p:pic>
      <p:pic>
        <p:nvPicPr>
          <p:cNvPr id="5" name="Resim 5" descr="metin içeren bir resim&#10;&#10;Açıklama otomatik olarak oluşturuldu">
            <a:extLst>
              <a:ext uri="{FF2B5EF4-FFF2-40B4-BE49-F238E27FC236}">
                <a16:creationId xmlns:a16="http://schemas.microsoft.com/office/drawing/2014/main" id="{1216AB41-B030-AE72-FEB8-952BFD50A8C1}"/>
              </a:ext>
            </a:extLst>
          </p:cNvPr>
          <p:cNvPicPr>
            <a:picLocks noChangeAspect="1"/>
          </p:cNvPicPr>
          <p:nvPr/>
        </p:nvPicPr>
        <p:blipFill>
          <a:blip r:embed="rId3"/>
          <a:stretch>
            <a:fillRect/>
          </a:stretch>
        </p:blipFill>
        <p:spPr>
          <a:xfrm>
            <a:off x="936171" y="3923937"/>
            <a:ext cx="8476342" cy="2740296"/>
          </a:xfrm>
          <a:prstGeom prst="rect">
            <a:avLst/>
          </a:prstGeom>
        </p:spPr>
      </p:pic>
    </p:spTree>
    <p:extLst>
      <p:ext uri="{BB962C8B-B14F-4D97-AF65-F5344CB8AC3E}">
        <p14:creationId xmlns:p14="http://schemas.microsoft.com/office/powerpoint/2010/main" val="3783178904"/>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ABA62F88-6B91-CC62-FD68-68D80DD6510E}"/>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25263988-7DD9-EACB-FB43-C9828A3AA45E}"/>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29031568"/>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80786F3B-B4AC-07D8-35B1-81AE1AB6A008}"/>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D163CAB5-987F-4195-FA36-3CCDE7092B87}"/>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9049182"/>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D06F8D2F-3017-F704-1972-353199167AB1}"/>
              </a:ext>
            </a:extLst>
          </p:cNvPr>
          <p:cNvSpPr>
            <a:spLocks noGrp="1"/>
          </p:cNvSpPr>
          <p:nvPr>
            <p:ph idx="1"/>
          </p:nvPr>
        </p:nvSpPr>
        <p:spPr>
          <a:xfrm>
            <a:off x="838200" y="421941"/>
            <a:ext cx="10515600" cy="4351338"/>
          </a:xfrm>
        </p:spPr>
        <p:txBody>
          <a:bodyPr vert="horz" lIns="91440" tIns="45720" rIns="91440" bIns="45720" rtlCol="0" anchor="t">
            <a:noAutofit/>
          </a:bodyPr>
          <a:lstStyle/>
          <a:p>
            <a:r>
              <a:rPr lang="tr-TR" sz="4400">
                <a:ea typeface="+mn-lt"/>
                <a:cs typeface="+mn-lt"/>
              </a:rPr>
              <a:t>Bu ilke, sınıflarımızın iyi tanımlanmış tek bir sorumluluğu olması gerektiğini anlatmaktadır. </a:t>
            </a:r>
          </a:p>
          <a:p>
            <a:r>
              <a:rPr lang="tr-TR" sz="4400">
                <a:cs typeface="Calibri"/>
              </a:rPr>
              <a:t>Bir sınıf öyle odaklı olmalıdır ki değişmesi için birden fazla sebep olmamalıdır.</a:t>
            </a:r>
          </a:p>
          <a:p>
            <a:r>
              <a:rPr lang="tr-TR" sz="4400">
                <a:cs typeface="Calibri"/>
              </a:rPr>
              <a:t>Bir sınıf sadece bir şeyi soyutlamalı ve ona odaklanmalıdır.</a:t>
            </a:r>
          </a:p>
          <a:p>
            <a:r>
              <a:rPr lang="tr-TR" sz="4400">
                <a:cs typeface="Calibri"/>
              </a:rPr>
              <a:t>Sınıfın sadece soyutladığı kavramla ilgili sebeplerden ötürü değişime uğramalıdır.</a:t>
            </a:r>
          </a:p>
          <a:p>
            <a:endParaRPr lang="tr-TR" sz="4400">
              <a:cs typeface="Calibri"/>
            </a:endParaRPr>
          </a:p>
        </p:txBody>
      </p:sp>
    </p:spTree>
    <p:extLst>
      <p:ext uri="{BB962C8B-B14F-4D97-AF65-F5344CB8AC3E}">
        <p14:creationId xmlns:p14="http://schemas.microsoft.com/office/powerpoint/2010/main" val="3772153995"/>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39F4170B-CD6F-8324-A113-A9F7CB020FF4}"/>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231ADC06-4F55-B7D6-2A9D-B815AC8E62B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42639609"/>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E71F1092-EF1C-A542-948B-761D2F036033}"/>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4ACCEC8D-9BBC-C046-7D42-A23B84DF3F3E}"/>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31511623"/>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B35F853C-5169-06D4-7DA6-59CDAAC20101}"/>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0F2616A7-F02B-6835-ED3D-6A48D6033D37}"/>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53565871"/>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0DF3E53D-ECB5-D789-436C-E2A4FE9AD6A3}"/>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929583B0-746B-68E1-907C-07767E561037}"/>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5914354"/>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17F3C16F-71B0-04DF-A187-808F36F844A8}"/>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8E95CBC2-7AEE-CA21-5E74-51F2305A7A8A}"/>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91652016"/>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DD0196E0-DA8D-7AE2-6015-94BD7B8BEF9B}"/>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39698CC8-3E8A-53FC-F061-03B774D38E6B}"/>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48789872"/>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E02D38F2-615A-B397-73A4-23C3F77CC25A}"/>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28AE5AC0-EB25-3BA1-F617-B19CF59E7CB2}"/>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83114792"/>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65154294-2850-41D1-FB74-E52F98251124}"/>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3FA14739-E6B3-FA9D-80BC-DDA3389D73F2}"/>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45582344"/>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338FE8E6-E304-6832-767E-4F06ECAB7FF8}"/>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7AD87770-76D1-C8F5-E795-316C6925A252}"/>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45678303"/>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2" name="Başlık 1" hidden="1">
            <a:extLst>
              <a:ext uri="{FF2B5EF4-FFF2-40B4-BE49-F238E27FC236}">
                <a16:creationId xmlns:a16="http://schemas.microsoft.com/office/drawing/2014/main" id="{E31C2F3A-1738-171D-E62A-BD760173F747}"/>
              </a:ext>
            </a:extLst>
          </p:cNvPr>
          <p:cNvSpPr>
            <a:spLocks noGrp="1"/>
          </p:cNvSpPr>
          <p:nvPr>
            <p:ph type="title"/>
          </p:nvPr>
        </p:nvSpPr>
        <p:spPr/>
        <p:txBody>
          <a:bodyPr/>
          <a:lstStyle/>
          <a:p>
            <a:endParaRPr lang="tr-TR"/>
          </a:p>
        </p:txBody>
      </p:sp>
      <p:pic>
        <p:nvPicPr>
          <p:cNvPr id="3" name="Resim 2">
            <a:extLst>
              <a:ext uri="{FF2B5EF4-FFF2-40B4-BE49-F238E27FC236}">
                <a16:creationId xmlns:a16="http://schemas.microsoft.com/office/drawing/2014/main" id="{05D9F946-948C-B184-9FD7-11F49E434FCA}"/>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61358384"/>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4" name="Resim 4" descr="metin içeren bir resim&#10;&#10;Açıklama otomatik olarak oluşturuldu">
            <a:extLst>
              <a:ext uri="{FF2B5EF4-FFF2-40B4-BE49-F238E27FC236}">
                <a16:creationId xmlns:a16="http://schemas.microsoft.com/office/drawing/2014/main" id="{2529D67F-FDDA-1E6A-5663-C325923FEFA2}"/>
              </a:ext>
            </a:extLst>
          </p:cNvPr>
          <p:cNvPicPr>
            <a:picLocks noGrp="1" noChangeAspect="1"/>
          </p:cNvPicPr>
          <p:nvPr>
            <p:ph idx="1"/>
          </p:nvPr>
        </p:nvPicPr>
        <p:blipFill>
          <a:blip r:embed="rId2"/>
          <a:stretch>
            <a:fillRect/>
          </a:stretch>
        </p:blipFill>
        <p:spPr>
          <a:xfrm>
            <a:off x="575407" y="422047"/>
            <a:ext cx="5409416" cy="6015493"/>
          </a:xfrm>
        </p:spPr>
      </p:pic>
      <p:sp>
        <p:nvSpPr>
          <p:cNvPr id="5" name="Metin kutusu 4">
            <a:extLst>
              <a:ext uri="{FF2B5EF4-FFF2-40B4-BE49-F238E27FC236}">
                <a16:creationId xmlns:a16="http://schemas.microsoft.com/office/drawing/2014/main" id="{CDB08667-15EC-32A6-F0C1-2C84736FBD5A}"/>
              </a:ext>
            </a:extLst>
          </p:cNvPr>
          <p:cNvSpPr txBox="1"/>
          <p:nvPr/>
        </p:nvSpPr>
        <p:spPr>
          <a:xfrm>
            <a:off x="6821465" y="2369507"/>
            <a:ext cx="5055686"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400"/>
              <a:t>birlikte release edilen yapılar aynı pakette olmalıdır</a:t>
            </a:r>
            <a:endParaRPr lang="tr-TR" sz="4400">
              <a:cs typeface="Calibri"/>
            </a:endParaRPr>
          </a:p>
        </p:txBody>
      </p:sp>
      <p:sp>
        <p:nvSpPr>
          <p:cNvPr id="6" name="Metin kutusu 5">
            <a:extLst>
              <a:ext uri="{FF2B5EF4-FFF2-40B4-BE49-F238E27FC236}">
                <a16:creationId xmlns:a16="http://schemas.microsoft.com/office/drawing/2014/main" id="{07B29F0A-5835-F891-F14C-BF93899F2AA1}"/>
              </a:ext>
            </a:extLst>
          </p:cNvPr>
          <p:cNvSpPr txBox="1"/>
          <p:nvPr/>
        </p:nvSpPr>
        <p:spPr>
          <a:xfrm>
            <a:off x="6816246" y="1096028"/>
            <a:ext cx="43458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400"/>
              <a:t>Paket bazında;</a:t>
            </a:r>
            <a:endParaRPr lang="tr-TR" sz="4400">
              <a:cs typeface="Calibri"/>
            </a:endParaRPr>
          </a:p>
        </p:txBody>
      </p:sp>
    </p:spTree>
    <p:extLst>
      <p:ext uri="{BB962C8B-B14F-4D97-AF65-F5344CB8AC3E}">
        <p14:creationId xmlns:p14="http://schemas.microsoft.com/office/powerpoint/2010/main" val="1752447734"/>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a:extLst>
              <a:ext uri="{FF2B5EF4-FFF2-40B4-BE49-F238E27FC236}">
                <a16:creationId xmlns:a16="http://schemas.microsoft.com/office/drawing/2014/main" id="{E6EEE0CD-7A1E-C2AB-1AB5-02CD00DDD267}"/>
              </a:ext>
            </a:extLst>
          </p:cNvPr>
          <p:cNvSpPr>
            <a:spLocks noGrp="1"/>
          </p:cNvSpPr>
          <p:nvPr>
            <p:ph type="ctrTitle"/>
          </p:nvPr>
        </p:nvSpPr>
        <p:spPr/>
        <p:txBody>
          <a:bodyPr>
            <a:normAutofit fontScale="90000"/>
          </a:bodyPr>
          <a:lstStyle/>
          <a:p>
            <a:r>
              <a:rPr lang="it-IT"/>
              <a:t>ISP, The Interface Segregation Principle ya da Arayüzleri Ayırma Prensibi</a:t>
            </a:r>
            <a:endParaRPr lang="tr-TR"/>
          </a:p>
        </p:txBody>
      </p:sp>
      <p:sp>
        <p:nvSpPr>
          <p:cNvPr id="3" name="Alt Başlık 2">
            <a:extLst>
              <a:ext uri="{FF2B5EF4-FFF2-40B4-BE49-F238E27FC236}">
                <a16:creationId xmlns:a16="http://schemas.microsoft.com/office/drawing/2014/main" id="{D2B2E004-BB6D-93C6-310B-7A6E5C39B54E}"/>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2102377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a:extLst>
              <a:ext uri="{FF2B5EF4-FFF2-40B4-BE49-F238E27FC236}">
                <a16:creationId xmlns:a16="http://schemas.microsoft.com/office/drawing/2014/main" id="{0B559BC0-55BE-7E7E-4F78-DC591D18822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A149225-6540-519B-AC7D-9C51E5868CF3}"/>
              </a:ext>
            </a:extLst>
          </p:cNvPr>
          <p:cNvSpPr>
            <a:spLocks noGrp="1"/>
          </p:cNvSpPr>
          <p:nvPr>
            <p:ph idx="1"/>
          </p:nvPr>
        </p:nvSpPr>
        <p:spPr/>
        <p:txBody>
          <a:bodyPr/>
          <a:lstStyle/>
          <a:p>
            <a:r>
              <a:rPr lang="tr-TR"/>
              <a:t>İstemciler kullanmadıkları arayüzlere bağımlı olmaya zorlanmamalıdır.</a:t>
            </a:r>
          </a:p>
          <a:p>
            <a:r>
              <a:rPr lang="tr-TR"/>
              <a:t>Bir arayüzün farklı istemcilere hizmet veren metotlardan oluşan hizmet grupları varsa bu arayüz istemcilerine özel ince arayüzlere bölünmelidir.</a:t>
            </a:r>
          </a:p>
        </p:txBody>
      </p:sp>
    </p:spTree>
    <p:extLst>
      <p:ext uri="{BB962C8B-B14F-4D97-AF65-F5344CB8AC3E}">
        <p14:creationId xmlns:p14="http://schemas.microsoft.com/office/powerpoint/2010/main" val="1052382661"/>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pic>
        <p:nvPicPr>
          <p:cNvPr id="5" name="İçerik Yer Tutucusu 4" descr="metin, duvar, yeşil içeren bir resim&#10;&#10;Açıklama otomatik olarak oluşturuldu">
            <a:extLst>
              <a:ext uri="{FF2B5EF4-FFF2-40B4-BE49-F238E27FC236}">
                <a16:creationId xmlns:a16="http://schemas.microsoft.com/office/drawing/2014/main" id="{E061C8ED-8C6D-FF4D-843A-5E9FA93E2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045" y="643466"/>
            <a:ext cx="8787909" cy="5571067"/>
          </a:xfrm>
          <a:prstGeom prst="rect">
            <a:avLst/>
          </a:prstGeom>
        </p:spPr>
      </p:pic>
    </p:spTree>
    <p:extLst>
      <p:ext uri="{BB962C8B-B14F-4D97-AF65-F5344CB8AC3E}">
        <p14:creationId xmlns:p14="http://schemas.microsoft.com/office/powerpoint/2010/main" val="363865376"/>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pic>
        <p:nvPicPr>
          <p:cNvPr id="5" name="İçerik Yer Tutucusu 4" descr="metin içeren bir resim&#10;&#10;Açıklama otomatik olarak oluşturuldu">
            <a:extLst>
              <a:ext uri="{FF2B5EF4-FFF2-40B4-BE49-F238E27FC236}">
                <a16:creationId xmlns:a16="http://schemas.microsoft.com/office/drawing/2014/main" id="{6DC83394-E4B0-299B-3E37-4EAECC78C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496" y="643466"/>
            <a:ext cx="6067007" cy="5571067"/>
          </a:xfrm>
          <a:prstGeom prst="rect">
            <a:avLst/>
          </a:prstGeom>
        </p:spPr>
      </p:pic>
    </p:spTree>
    <p:extLst>
      <p:ext uri="{BB962C8B-B14F-4D97-AF65-F5344CB8AC3E}">
        <p14:creationId xmlns:p14="http://schemas.microsoft.com/office/powerpoint/2010/main" val="2703639112"/>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pic>
        <p:nvPicPr>
          <p:cNvPr id="5" name="İçerik Yer Tutucusu 4" descr="metin içeren bir resim&#10;&#10;Açıklama otomatik olarak oluşturuldu">
            <a:extLst>
              <a:ext uri="{FF2B5EF4-FFF2-40B4-BE49-F238E27FC236}">
                <a16:creationId xmlns:a16="http://schemas.microsoft.com/office/drawing/2014/main" id="{1208469C-5FC4-345D-181F-D67DBC6CA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574" y="643466"/>
            <a:ext cx="4980851" cy="5571067"/>
          </a:xfrm>
          <a:prstGeom prst="rect">
            <a:avLst/>
          </a:prstGeom>
        </p:spPr>
      </p:pic>
    </p:spTree>
    <p:extLst>
      <p:ext uri="{BB962C8B-B14F-4D97-AF65-F5344CB8AC3E}">
        <p14:creationId xmlns:p14="http://schemas.microsoft.com/office/powerpoint/2010/main" val="260358136"/>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A9250501-7BD1-FE38-36DC-9EA6E8D0A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447" y="643467"/>
            <a:ext cx="5105517" cy="5571066"/>
          </a:xfrm>
          <a:prstGeom prst="rect">
            <a:avLst/>
          </a:prstGeom>
        </p:spPr>
      </p:pic>
    </p:spTree>
    <p:extLst>
      <p:ext uri="{BB962C8B-B14F-4D97-AF65-F5344CB8AC3E}">
        <p14:creationId xmlns:p14="http://schemas.microsoft.com/office/powerpoint/2010/main" val="2856692678"/>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ED32F53B-4B56-936F-EF07-F561444471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987" y="643467"/>
            <a:ext cx="5720026" cy="5571066"/>
          </a:xfrm>
          <a:prstGeom prst="rect">
            <a:avLst/>
          </a:prstGeom>
        </p:spPr>
      </p:pic>
    </p:spTree>
    <p:extLst>
      <p:ext uri="{BB962C8B-B14F-4D97-AF65-F5344CB8AC3E}">
        <p14:creationId xmlns:p14="http://schemas.microsoft.com/office/powerpoint/2010/main" val="3058379931"/>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gdLst>
              <a:gd name="T0" fmla="*/ 414 w 414"/>
              <a:gd name="T1" fmla="*/ 2447 h 2447"/>
              <a:gd name="T2" fmla="*/ 0 w 414"/>
              <a:gd name="T3" fmla="*/ 2247 h 2447"/>
              <a:gd name="T4" fmla="*/ 0 w 414"/>
              <a:gd name="T5" fmla="*/ 0 h 2447"/>
              <a:gd name="T6" fmla="*/ 414 w 414"/>
              <a:gd name="T7" fmla="*/ 200 h 2447"/>
              <a:gd name="T8" fmla="*/ 414 w 414"/>
              <a:gd name="T9" fmla="*/ 2447 h 2447"/>
            </a:gdLst>
            <a:cxnLst>
              <a:cxn ang="0">
                <a:pos x="T0" y="T1"/>
              </a:cxn>
              <a:cxn ang="0">
                <a:pos x="T2" y="T3"/>
              </a:cxn>
              <a:cxn ang="0">
                <a:pos x="T4" y="T5"/>
              </a:cxn>
              <a:cxn ang="0">
                <a:pos x="T6" y="T7"/>
              </a:cxn>
              <a:cxn ang="0">
                <a:pos x="T8" y="T9"/>
              </a:cxn>
            </a:cxnLst>
            <a:rect l="0" t="0" r="r" b="b"/>
            <a:pathLst>
              <a:path w="412"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gdLst>
              <a:gd name="T0" fmla="*/ 209 w 209"/>
              <a:gd name="T1" fmla="*/ 2246 h 2358"/>
              <a:gd name="T2" fmla="*/ 0 w 209"/>
              <a:gd name="T3" fmla="*/ 2358 h 2358"/>
              <a:gd name="T4" fmla="*/ 0 w 209"/>
              <a:gd name="T5" fmla="*/ 111 h 2358"/>
              <a:gd name="T6" fmla="*/ 209 w 209"/>
              <a:gd name="T7" fmla="*/ 0 h 2358"/>
              <a:gd name="T8" fmla="*/ 209 w 209"/>
              <a:gd name="T9" fmla="*/ 2246 h 2358"/>
            </a:gd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5" name="İçerik Yer Tutucusu 4">
            <a:extLst>
              <a:ext uri="{FF2B5EF4-FFF2-40B4-BE49-F238E27FC236}">
                <a16:creationId xmlns:a16="http://schemas.microsoft.com/office/drawing/2014/main" id="{D0A5B478-9A22-541E-A318-5DA21B36B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585" y="1286934"/>
            <a:ext cx="9110832" cy="4105949"/>
          </a:xfrm>
          <a:prstGeom prst="rect">
            <a:avLst/>
          </a:prstGeom>
        </p:spPr>
      </p:pic>
    </p:spTree>
    <p:extLst>
      <p:ext uri="{BB962C8B-B14F-4D97-AF65-F5344CB8AC3E}">
        <p14:creationId xmlns:p14="http://schemas.microsoft.com/office/powerpoint/2010/main" val="270516653"/>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39"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 name="Başlık 1">
            <a:extLst>
              <a:ext uri="{FF2B5EF4-FFF2-40B4-BE49-F238E27FC236}">
                <a16:creationId xmlns:a16="http://schemas.microsoft.com/office/drawing/2014/main" id="{15C1EEB2-41E9-5B12-6D82-F4319CFAB9B9}"/>
              </a:ext>
            </a:extLst>
          </p:cNvPr>
          <p:cNvSpPr>
            <a:spLocks noGrp="1"/>
          </p:cNvSpPr>
          <p:nvPr>
            <p:ph type="title"/>
          </p:nvPr>
        </p:nvSpPr>
        <p:spPr>
          <a:xfrm>
            <a:off x="1116498" y="655128"/>
            <a:ext cx="4613919" cy="1499616"/>
          </a:xfrm>
        </p:spPr>
        <p:txBody>
          <a:bodyPr vert="horz" lIns="91440" tIns="45720" rIns="91440" bIns="45720" rtlCol="0" anchor="b">
            <a:normAutofit/>
          </a:bodyPr>
          <a:lstStyle/>
          <a:p>
            <a:endParaRPr lang="en-US" sz="4200"/>
          </a:p>
        </p:txBody>
      </p:sp>
      <p:sp>
        <p:nvSpPr>
          <p:cNvPr id="41"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grpSp>
        <p:nvGrpSpPr>
          <p:cNvPr id="42" name="Group 1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43"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grpSp>
      <p:pic>
        <p:nvPicPr>
          <p:cNvPr id="5" name="İçerik Yer Tutucusu 4">
            <a:extLst>
              <a:ext uri="{FF2B5EF4-FFF2-40B4-BE49-F238E27FC236}">
                <a16:creationId xmlns:a16="http://schemas.microsoft.com/office/drawing/2014/main" id="{26E93CD9-9363-005A-962B-BF884B5A5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1720" y="744277"/>
            <a:ext cx="5586942" cy="2065595"/>
          </a:xfrm>
          <a:prstGeom prst="rect">
            <a:avLst/>
          </a:prstGeom>
        </p:spPr>
      </p:pic>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pic>
        <p:nvPicPr>
          <p:cNvPr id="9" name="Resim 8">
            <a:extLst>
              <a:ext uri="{FF2B5EF4-FFF2-40B4-BE49-F238E27FC236}">
                <a16:creationId xmlns:a16="http://schemas.microsoft.com/office/drawing/2014/main" id="{6036EE1E-18EC-D861-E9C2-94E153981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04" y="3569863"/>
            <a:ext cx="5586942" cy="2947592"/>
          </a:xfrm>
          <a:prstGeom prst="rect">
            <a:avLst/>
          </a:prstGeom>
        </p:spPr>
      </p:pic>
      <p:pic>
        <p:nvPicPr>
          <p:cNvPr id="7" name="Resim 6">
            <a:extLst>
              <a:ext uri="{FF2B5EF4-FFF2-40B4-BE49-F238E27FC236}">
                <a16:creationId xmlns:a16="http://schemas.microsoft.com/office/drawing/2014/main" id="{1145748A-8BD2-F245-A1A6-B5E0C6130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838" y="3744849"/>
            <a:ext cx="5586942" cy="2597620"/>
          </a:xfrm>
          <a:prstGeom prst="rect">
            <a:avLst/>
          </a:prstGeom>
        </p:spPr>
      </p:pic>
    </p:spTree>
    <p:extLst>
      <p:ext uri="{BB962C8B-B14F-4D97-AF65-F5344CB8AC3E}">
        <p14:creationId xmlns:p14="http://schemas.microsoft.com/office/powerpoint/2010/main" val="382434715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4"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 name="Başlık 1">
            <a:extLst>
              <a:ext uri="{FF2B5EF4-FFF2-40B4-BE49-F238E27FC236}">
                <a16:creationId xmlns:a16="http://schemas.microsoft.com/office/drawing/2014/main" id="{3E0050BD-DB9F-961F-9C11-A3381E7C745F}"/>
              </a:ext>
            </a:extLst>
          </p:cNvPr>
          <p:cNvSpPr>
            <a:spLocks noGrp="1"/>
          </p:cNvSpPr>
          <p:nvPr>
            <p:ph type="title"/>
          </p:nvPr>
        </p:nvSpPr>
        <p:spPr>
          <a:xfrm>
            <a:off x="1116498" y="655128"/>
            <a:ext cx="4613919" cy="1499616"/>
          </a:xfrm>
        </p:spPr>
        <p:txBody>
          <a:bodyPr vert="horz" lIns="91440" tIns="45720" rIns="91440" bIns="45720" rtlCol="0" anchor="b">
            <a:normAutofit/>
          </a:bodyPr>
          <a:lstStyle/>
          <a:p>
            <a:endParaRPr lang="en-US" sz="4200"/>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grpSp>
        <p:nvGrpSpPr>
          <p:cNvPr id="18" name="Group 1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0"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2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sp>
          <p:nvSpPr>
            <p:cNvPr id="3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grpSp>
      <p:pic>
        <p:nvPicPr>
          <p:cNvPr id="7" name="Resim 6">
            <a:extLst>
              <a:ext uri="{FF2B5EF4-FFF2-40B4-BE49-F238E27FC236}">
                <a16:creationId xmlns:a16="http://schemas.microsoft.com/office/drawing/2014/main" id="{6FAD2C17-AB17-65CA-FEA7-69B337932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056" y="467057"/>
            <a:ext cx="5586942" cy="2529935"/>
          </a:xfrm>
          <a:prstGeom prst="rect">
            <a:avLst/>
          </a:prstGeom>
        </p:spPr>
      </p:pic>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E4D47617-723A-2D15-6E4E-ECBD30B541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7779" y="3315854"/>
            <a:ext cx="5189792" cy="3455611"/>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4A33A3E2-2E97-6178-CCE6-4C7BCD468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838" y="3436629"/>
            <a:ext cx="5586942" cy="3214060"/>
          </a:xfrm>
          <a:prstGeom prst="rect">
            <a:avLst/>
          </a:prstGeom>
        </p:spPr>
      </p:pic>
    </p:spTree>
    <p:extLst>
      <p:ext uri="{BB962C8B-B14F-4D97-AF65-F5344CB8AC3E}">
        <p14:creationId xmlns:p14="http://schemas.microsoft.com/office/powerpoint/2010/main" val="1312102075"/>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a:extLst>
              <a:ext uri="{FF2B5EF4-FFF2-40B4-BE49-F238E27FC236}">
                <a16:creationId xmlns:a16="http://schemas.microsoft.com/office/drawing/2014/main" id="{37521F6B-7BE2-CE26-F577-4C72498EE189}"/>
              </a:ext>
            </a:extLst>
          </p:cNvPr>
          <p:cNvSpPr>
            <a:spLocks noGrp="1"/>
          </p:cNvSpPr>
          <p:nvPr>
            <p:ph type="title"/>
          </p:nvPr>
        </p:nvSpPr>
        <p:spPr/>
        <p:txBody>
          <a:bodyPr/>
          <a:lstStyle/>
          <a:p>
            <a:r>
              <a:rPr lang="tr-TR">
                <a:cs typeface="Calibri Light"/>
              </a:rPr>
              <a:t>Nasıl olmamalı ? </a:t>
            </a:r>
            <a:endParaRPr lang="tr-TR"/>
          </a:p>
        </p:txBody>
      </p:sp>
      <p:pic>
        <p:nvPicPr>
          <p:cNvPr id="4" name="Resim 4" descr="metin içeren bir resim&#10;&#10;Açıklama otomatik olarak oluşturuldu">
            <a:extLst>
              <a:ext uri="{FF2B5EF4-FFF2-40B4-BE49-F238E27FC236}">
                <a16:creationId xmlns:a16="http://schemas.microsoft.com/office/drawing/2014/main" id="{C158FC94-875F-1FD8-F97B-F9ACCF7292F0}"/>
              </a:ext>
            </a:extLst>
          </p:cNvPr>
          <p:cNvPicPr>
            <a:picLocks noGrp="1" noChangeAspect="1"/>
          </p:cNvPicPr>
          <p:nvPr>
            <p:ph idx="1"/>
          </p:nvPr>
        </p:nvPicPr>
        <p:blipFill>
          <a:blip r:embed="rId2"/>
          <a:stretch>
            <a:fillRect/>
          </a:stretch>
        </p:blipFill>
        <p:spPr>
          <a:xfrm>
            <a:off x="839113" y="1971490"/>
            <a:ext cx="10513773" cy="4299689"/>
          </a:xfrm>
        </p:spPr>
      </p:pic>
    </p:spTree>
    <p:extLst>
      <p:ext uri="{BB962C8B-B14F-4D97-AF65-F5344CB8AC3E}">
        <p14:creationId xmlns:p14="http://schemas.microsoft.com/office/powerpoint/2010/main" val="3335599710"/>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3" name="Shape 53"/>
        <p:cNvGrpSpPr/>
        <p:nvPr/>
      </p:nvGrpSpPr>
      <p:grpSpPr>
        <a:xfrm>
          <a:off x="0" y="0"/>
          <a:ext cx="0" cy="0"/>
        </a:xfrm>
      </p:grpSpPr>
      <p:pic>
        <p:nvPicPr>
          <p:cNvPr id="54" name="Google Shape;54;p13"/>
          <p:cNvPicPr preferRelativeResize="0"/>
          <p:nvPr/>
        </p:nvPicPr>
        <p:blipFill>
          <a:blip r:embed="rId3">
            <a:alphaModFix/>
          </a:blip>
          <a:stretch>
            <a:fillRect/>
          </a:stretch>
        </p:blipFill>
        <p:spPr>
          <a:xfrm>
            <a:off x="4022367" y="101600"/>
            <a:ext cx="4147268" cy="6654802"/>
          </a:xfrm>
          <a:prstGeom prst="rect">
            <a:avLst/>
          </a:prstGeom>
          <a:noFill/>
          <a:ln>
            <a:noFill/>
          </a:ln>
        </p:spPr>
      </p:pic>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58" name="Shape 58"/>
        <p:cNvGrpSpPr/>
        <p:nvPr/>
      </p:nvGrpSpPr>
      <p:grpSpPr>
        <a:xfrm>
          <a:off x="0" y="0"/>
          <a:ext cx="0" cy="0"/>
        </a:xfrm>
      </p:grpSpPr>
      <p:pic>
        <p:nvPicPr>
          <p:cNvPr id="59" name="Google Shape;59;p14"/>
          <p:cNvPicPr preferRelativeResize="0"/>
          <p:nvPr/>
        </p:nvPicPr>
        <p:blipFill>
          <a:blip r:embed="rId3">
            <a:alphaModFix/>
          </a:blip>
          <a:stretch>
            <a:fillRect/>
          </a:stretch>
        </p:blipFill>
        <p:spPr>
          <a:xfrm>
            <a:off x="1958401" y="203200"/>
            <a:ext cx="8275213" cy="6451600"/>
          </a:xfrm>
          <a:prstGeom prst="rect">
            <a:avLst/>
          </a:prstGeom>
          <a:noFill/>
          <a:ln>
            <a:noFill/>
          </a:ln>
        </p:spPr>
      </p:pic>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63" name="Shape 63"/>
        <p:cNvGrpSpPr/>
        <p:nvPr/>
      </p:nvGrpSpPr>
      <p:grpSpPr>
        <a:xfrm>
          <a:off x="0" y="0"/>
          <a:ext cx="0" cy="0"/>
        </a:xfrm>
      </p:grpSpPr>
      <p:pic>
        <p:nvPicPr>
          <p:cNvPr id="64" name="Google Shape;64;p15"/>
          <p:cNvPicPr preferRelativeResize="0"/>
          <p:nvPr/>
        </p:nvPicPr>
        <p:blipFill>
          <a:blip r:embed="rId3">
            <a:alphaModFix/>
          </a:blip>
          <a:stretch>
            <a:fillRect/>
          </a:stretch>
        </p:blipFill>
        <p:spPr>
          <a:xfrm>
            <a:off x="4437417" y="203200"/>
            <a:ext cx="3317157" cy="6451603"/>
          </a:xfrm>
          <a:prstGeom prst="rect">
            <a:avLst/>
          </a:prstGeom>
          <a:noFill/>
          <a:ln>
            <a:noFill/>
          </a:ln>
        </p:spPr>
      </p:pic>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68" name="Shape 68"/>
        <p:cNvGrpSpPr/>
        <p:nvPr/>
      </p:nvGrpSpPr>
      <p:grpSpPr>
        <a:xfrm>
          <a:off x="0" y="0"/>
          <a:ext cx="0" cy="0"/>
        </a:xfrm>
      </p:grpSpPr>
      <p:pic>
        <p:nvPicPr>
          <p:cNvPr id="69" name="Google Shape;69;p16"/>
          <p:cNvPicPr preferRelativeResize="0"/>
          <p:nvPr/>
        </p:nvPicPr>
        <p:blipFill>
          <a:blip r:embed="rId3">
            <a:alphaModFix/>
          </a:blip>
          <a:stretch>
            <a:fillRect/>
          </a:stretch>
        </p:blipFill>
        <p:spPr>
          <a:xfrm>
            <a:off x="2968650" y="341733"/>
            <a:ext cx="6254695" cy="6451602"/>
          </a:xfrm>
          <a:prstGeom prst="rect">
            <a:avLst/>
          </a:prstGeom>
          <a:noFill/>
          <a:ln>
            <a:noFill/>
          </a:ln>
        </p:spPr>
      </p:pic>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7" name="Resim 7" descr="metin içeren bir resim&#10;&#10;Açıklama otomatik olarak oluşturuldu">
            <a:extLst>
              <a:ext uri="{FF2B5EF4-FFF2-40B4-BE49-F238E27FC236}">
                <a16:creationId xmlns:a16="http://schemas.microsoft.com/office/drawing/2014/main" id="{B2ED37E3-44F7-9E88-4888-C1FFE847D62B}"/>
              </a:ext>
            </a:extLst>
          </p:cNvPr>
          <p:cNvPicPr>
            <a:picLocks noGrp="1" noChangeAspect="1"/>
          </p:cNvPicPr>
          <p:nvPr>
            <p:ph idx="1"/>
          </p:nvPr>
        </p:nvPicPr>
        <p:blipFill>
          <a:blip r:embed="rId2"/>
          <a:stretch>
            <a:fillRect/>
          </a:stretch>
        </p:blipFill>
        <p:spPr>
          <a:xfrm>
            <a:off x="278055" y="259872"/>
            <a:ext cx="7168274" cy="6355502"/>
          </a:xfrm>
        </p:spPr>
      </p:pic>
      <p:sp>
        <p:nvSpPr>
          <p:cNvPr id="8" name="Metin kutusu 7">
            <a:extLst>
              <a:ext uri="{FF2B5EF4-FFF2-40B4-BE49-F238E27FC236}">
                <a16:creationId xmlns:a16="http://schemas.microsoft.com/office/drawing/2014/main" id="{A1F6324C-FD73-5908-E5B5-53B182EF7DB1}"/>
              </a:ext>
            </a:extLst>
          </p:cNvPr>
          <p:cNvSpPr txBox="1"/>
          <p:nvPr/>
        </p:nvSpPr>
        <p:spPr>
          <a:xfrm>
            <a:off x="7732212" y="1176926"/>
            <a:ext cx="357344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400"/>
              <a:t>Sınıf bazında;</a:t>
            </a:r>
            <a:endParaRPr lang="tr-TR" sz="4400">
              <a:cs typeface="Calibri"/>
            </a:endParaRPr>
          </a:p>
        </p:txBody>
      </p:sp>
      <p:sp>
        <p:nvSpPr>
          <p:cNvPr id="9" name="Metin kutusu 8">
            <a:extLst>
              <a:ext uri="{FF2B5EF4-FFF2-40B4-BE49-F238E27FC236}">
                <a16:creationId xmlns:a16="http://schemas.microsoft.com/office/drawing/2014/main" id="{0F0732AA-479F-CC7E-62CE-923EBD1E0FAA}"/>
              </a:ext>
            </a:extLst>
          </p:cNvPr>
          <p:cNvSpPr txBox="1"/>
          <p:nvPr/>
        </p:nvSpPr>
        <p:spPr>
          <a:xfrm>
            <a:off x="7732211" y="2523472"/>
            <a:ext cx="381352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200"/>
              <a:t>Sınıf sadece bir şeyi soyutlamalı, ve sadece o şeyle ilgili veri ve davranışa sahip olmalıdır.</a:t>
            </a:r>
            <a:endParaRPr lang="tr-TR" sz="3200">
              <a:cs typeface="Calibri"/>
            </a:endParaRPr>
          </a:p>
        </p:txBody>
      </p:sp>
    </p:spTree>
    <p:extLst>
      <p:ext uri="{BB962C8B-B14F-4D97-AF65-F5344CB8AC3E}">
        <p14:creationId xmlns:p14="http://schemas.microsoft.com/office/powerpoint/2010/main" val="2215528852"/>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Metin kutusu 4">
            <a:extLst>
              <a:ext uri="{FF2B5EF4-FFF2-40B4-BE49-F238E27FC236}">
                <a16:creationId xmlns:a16="http://schemas.microsoft.com/office/drawing/2014/main" id="{79043CC6-3C26-33CD-65BF-6D2061AA9432}"/>
              </a:ext>
            </a:extLst>
          </p:cNvPr>
          <p:cNvSpPr txBox="1"/>
          <p:nvPr/>
        </p:nvSpPr>
        <p:spPr>
          <a:xfrm>
            <a:off x="655006" y="3572527"/>
            <a:ext cx="59533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000"/>
              <a:t>Metot bazında;</a:t>
            </a:r>
            <a:endParaRPr lang="tr-TR" sz="4000">
              <a:cs typeface="Calibri"/>
            </a:endParaRPr>
          </a:p>
        </p:txBody>
      </p:sp>
      <p:sp>
        <p:nvSpPr>
          <p:cNvPr id="6" name="Metin kutusu 5">
            <a:extLst>
              <a:ext uri="{FF2B5EF4-FFF2-40B4-BE49-F238E27FC236}">
                <a16:creationId xmlns:a16="http://schemas.microsoft.com/office/drawing/2014/main" id="{CF41620D-0085-6372-8198-95BD69870224}"/>
              </a:ext>
            </a:extLst>
          </p:cNvPr>
          <p:cNvSpPr txBox="1"/>
          <p:nvPr/>
        </p:nvSpPr>
        <p:spPr>
          <a:xfrm>
            <a:off x="1197801" y="4647679"/>
            <a:ext cx="1013916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200"/>
              <a:t>Sınıfın soyutladığı şeyle ilgili, tekrar kullanılabilecek ve bölünemez tek bir iş yapmalıdır.</a:t>
            </a:r>
            <a:endParaRPr lang="tr-TR" sz="3200">
              <a:cs typeface="Calibri"/>
            </a:endParaRPr>
          </a:p>
        </p:txBody>
      </p:sp>
      <p:pic>
        <p:nvPicPr>
          <p:cNvPr id="9" name="Resim 9" descr="metin içeren bir resim&#10;&#10;Açıklama otomatik olarak oluşturuldu">
            <a:extLst>
              <a:ext uri="{FF2B5EF4-FFF2-40B4-BE49-F238E27FC236}">
                <a16:creationId xmlns:a16="http://schemas.microsoft.com/office/drawing/2014/main" id="{CB84FD7F-A683-08E5-444B-96FC603E4133}"/>
              </a:ext>
            </a:extLst>
          </p:cNvPr>
          <p:cNvPicPr>
            <a:picLocks noGrp="1" noChangeAspect="1"/>
          </p:cNvPicPr>
          <p:nvPr>
            <p:ph idx="1"/>
          </p:nvPr>
        </p:nvPicPr>
        <p:blipFill>
          <a:blip r:embed="rId2"/>
          <a:stretch>
            <a:fillRect/>
          </a:stretch>
        </p:blipFill>
        <p:spPr>
          <a:xfrm>
            <a:off x="653245" y="563747"/>
            <a:ext cx="11094276" cy="2209147"/>
          </a:xfrm>
        </p:spPr>
      </p:pic>
    </p:spTree>
    <p:extLst>
      <p:ext uri="{BB962C8B-B14F-4D97-AF65-F5344CB8AC3E}">
        <p14:creationId xmlns:p14="http://schemas.microsoft.com/office/powerpoint/2010/main" val="2027701511"/>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7" name="Resim 7" descr="metin içeren bir resim&#10;&#10;Açıklama otomatik olarak oluşturuldu">
            <a:extLst>
              <a:ext uri="{FF2B5EF4-FFF2-40B4-BE49-F238E27FC236}">
                <a16:creationId xmlns:a16="http://schemas.microsoft.com/office/drawing/2014/main" id="{02457DEA-5DCF-1489-A4D9-B8C8A623C0B4}"/>
              </a:ext>
            </a:extLst>
          </p:cNvPr>
          <p:cNvPicPr>
            <a:picLocks noChangeAspect="1"/>
          </p:cNvPicPr>
          <p:nvPr/>
        </p:nvPicPr>
        <p:blipFill>
          <a:blip r:embed="rId2"/>
          <a:stretch>
            <a:fillRect/>
          </a:stretch>
        </p:blipFill>
        <p:spPr>
          <a:xfrm>
            <a:off x="1279743" y="1000302"/>
            <a:ext cx="9110597" cy="5588079"/>
          </a:xfrm>
          <a:prstGeom prst="rect">
            <a:avLst/>
          </a:prstGeom>
        </p:spPr>
      </p:pic>
      <p:sp>
        <p:nvSpPr>
          <p:cNvPr id="8" name="Metin kutusu 7">
            <a:extLst>
              <a:ext uri="{FF2B5EF4-FFF2-40B4-BE49-F238E27FC236}">
                <a16:creationId xmlns:a16="http://schemas.microsoft.com/office/drawing/2014/main" id="{B30B902C-32DE-D5D4-8357-0ACC328C3A88}"/>
              </a:ext>
            </a:extLst>
          </p:cNvPr>
          <p:cNvSpPr txBox="1"/>
          <p:nvPr/>
        </p:nvSpPr>
        <p:spPr>
          <a:xfrm>
            <a:off x="1276088" y="148746"/>
            <a:ext cx="82185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a:t>Nasıl olmamalı ?</a:t>
            </a:r>
            <a:endParaRPr lang="tr-TR" sz="3600">
              <a:cs typeface="Calibri"/>
            </a:endParaRPr>
          </a:p>
        </p:txBody>
      </p:sp>
    </p:spTree>
    <p:extLst>
      <p:ext uri="{BB962C8B-B14F-4D97-AF65-F5344CB8AC3E}">
        <p14:creationId xmlns:p14="http://schemas.microsoft.com/office/powerpoint/2010/main" val="98821907"/>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4" name="Resim 4" descr="metin içeren bir resim&#10;&#10;Açıklama otomatik olarak oluşturuldu">
            <a:extLst>
              <a:ext uri="{FF2B5EF4-FFF2-40B4-BE49-F238E27FC236}">
                <a16:creationId xmlns:a16="http://schemas.microsoft.com/office/drawing/2014/main" id="{E495E724-45C3-8C83-F220-DC273A118407}"/>
              </a:ext>
            </a:extLst>
          </p:cNvPr>
          <p:cNvPicPr>
            <a:picLocks noGrp="1" noChangeAspect="1"/>
          </p:cNvPicPr>
          <p:nvPr>
            <p:ph idx="1"/>
          </p:nvPr>
        </p:nvPicPr>
        <p:blipFill>
          <a:blip r:embed="rId2"/>
          <a:stretch>
            <a:fillRect/>
          </a:stretch>
        </p:blipFill>
        <p:spPr>
          <a:xfrm>
            <a:off x="668119" y="432420"/>
            <a:ext cx="10626116" cy="3797473"/>
          </a:xfrm>
        </p:spPr>
      </p:pic>
      <p:sp>
        <p:nvSpPr>
          <p:cNvPr id="5" name="Metin kutusu 4">
            <a:extLst>
              <a:ext uri="{FF2B5EF4-FFF2-40B4-BE49-F238E27FC236}">
                <a16:creationId xmlns:a16="http://schemas.microsoft.com/office/drawing/2014/main" id="{F3D16B1E-2279-8868-CFEF-6271A2D34DC8}"/>
              </a:ext>
            </a:extLst>
          </p:cNvPr>
          <p:cNvSpPr txBox="1"/>
          <p:nvPr/>
        </p:nvSpPr>
        <p:spPr>
          <a:xfrm>
            <a:off x="728075" y="4509371"/>
            <a:ext cx="28323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200"/>
              <a:t>Satır bazında;</a:t>
            </a:r>
            <a:endParaRPr lang="tr-TR" sz="3200">
              <a:cs typeface="Calibri"/>
            </a:endParaRPr>
          </a:p>
        </p:txBody>
      </p:sp>
      <p:sp>
        <p:nvSpPr>
          <p:cNvPr id="6" name="Metin kutusu 5">
            <a:extLst>
              <a:ext uri="{FF2B5EF4-FFF2-40B4-BE49-F238E27FC236}">
                <a16:creationId xmlns:a16="http://schemas.microsoft.com/office/drawing/2014/main" id="{FE0D398D-D836-7E39-9D42-A69E6ECB449D}"/>
              </a:ext>
            </a:extLst>
          </p:cNvPr>
          <p:cNvSpPr txBox="1"/>
          <p:nvPr/>
        </p:nvSpPr>
        <p:spPr>
          <a:xfrm>
            <a:off x="957718" y="5091308"/>
            <a:ext cx="891787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200"/>
              <a:t>Bir metodun yada bloğun parçası olarak tek bir işin tek bir adımı rahat ve anlaşılır bir şekilde yerine getirmelidir</a:t>
            </a:r>
            <a:endParaRPr lang="tr-TR" sz="3200">
              <a:cs typeface="Calibri"/>
            </a:endParaRPr>
          </a:p>
        </p:txBody>
      </p:sp>
    </p:spTree>
    <p:extLst>
      <p:ext uri="{BB962C8B-B14F-4D97-AF65-F5344CB8AC3E}">
        <p14:creationId xmlns:p14="http://schemas.microsoft.com/office/powerpoint/2010/main" val="328341535"/>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4" name="Resim 4" descr="metin içeren bir resim&#10;&#10;Açıklama otomatik olarak oluşturuldu">
            <a:extLst>
              <a:ext uri="{FF2B5EF4-FFF2-40B4-BE49-F238E27FC236}">
                <a16:creationId xmlns:a16="http://schemas.microsoft.com/office/drawing/2014/main" id="{66FD16BF-258F-1FCA-47D4-DD4B2A9A920C}"/>
              </a:ext>
            </a:extLst>
          </p:cNvPr>
          <p:cNvPicPr>
            <a:picLocks noChangeAspect="1"/>
          </p:cNvPicPr>
          <p:nvPr/>
        </p:nvPicPr>
        <p:blipFill>
          <a:blip r:embed="rId2"/>
          <a:stretch>
            <a:fillRect/>
          </a:stretch>
        </p:blipFill>
        <p:spPr>
          <a:xfrm>
            <a:off x="434235" y="1488514"/>
            <a:ext cx="11323528" cy="1949876"/>
          </a:xfrm>
          <a:prstGeom prst="rect">
            <a:avLst/>
          </a:prstGeom>
        </p:spPr>
      </p:pic>
      <p:sp>
        <p:nvSpPr>
          <p:cNvPr id="5" name="Metin kutusu 4">
            <a:extLst>
              <a:ext uri="{FF2B5EF4-FFF2-40B4-BE49-F238E27FC236}">
                <a16:creationId xmlns:a16="http://schemas.microsoft.com/office/drawing/2014/main" id="{8FE300D6-455B-5B7A-DA23-1D6C337A973A}"/>
              </a:ext>
            </a:extLst>
          </p:cNvPr>
          <p:cNvSpPr txBox="1"/>
          <p:nvPr/>
        </p:nvSpPr>
        <p:spPr>
          <a:xfrm>
            <a:off x="581938" y="3997891"/>
            <a:ext cx="67466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400"/>
              <a:t>SRP Killer</a:t>
            </a:r>
            <a:endParaRPr lang="tr-TR" sz="4400">
              <a:cs typeface="Calibri"/>
            </a:endParaRPr>
          </a:p>
        </p:txBody>
      </p:sp>
    </p:spTree>
    <p:extLst>
      <p:ext uri="{BB962C8B-B14F-4D97-AF65-F5344CB8AC3E}">
        <p14:creationId xmlns:p14="http://schemas.microsoft.com/office/powerpoint/2010/main" val="2106931031"/>
      </p:ext>
    </p:extLst>
  </p:cSld>
  <p:clrMapOvr>
    <a:masterClrMapping/>
  </p:clrMapOvr>
  <p:transition/>
  <p:timing/>
</p:sld>
</file>

<file path=ppt/tags/tag1.xml><?xml version="1.0" encoding="utf-8"?>
<p:tagLst xmlns:p="http://schemas.openxmlformats.org/presentationml/2006/main">
  <p:tag name="AS_NET" val="3.1.28"/>
  <p:tag name="AS_OS" val="Unix 5.15.0.1019"/>
  <p:tag name="AS_RELEASE_DATE" val="2022.07.14"/>
  <p:tag name="AS_TITLE" val="Aspose.Slides for .NET Standard 2.0"/>
  <p:tag name="AS_VERSION" val="22.7"/>
</p:tagLst>
</file>

<file path=ppt/theme/theme1.xml><?xml version="1.0" encoding="utf-8"?>
<a:theme xmlns:r="http://schemas.openxmlformats.org/officeDocument/2006/relationships"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Ekin">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Franklin Gothic Book" panose="020b0503020102020204"/>
        <a:cs typeface="Arial"/>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Franklin Gothic Book" panose="020b0503020102020204"/>
        <a:cs typeface="Arial"/>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r="http://schemas.openxmlformats.org/officeDocument/2006/relationships"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Geniş ekran</PresentationFormat>
  <Paragraphs>38</Paragraphs>
  <Slides>43</Slides>
  <Notes>4</Notes>
  <TotalTime>0</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43</vt:i4>
      </vt:variant>
    </vt:vector>
  </HeadingPairs>
  <TitlesOfParts>
    <vt:vector baseType="lpstr" size="48">
      <vt:lpstr>Arial</vt:lpstr>
      <vt:lpstr>Calibri Light</vt:lpstr>
      <vt:lpstr>Calibri</vt:lpstr>
      <vt:lpstr>Franklin Gothic Book</vt:lpstr>
      <vt:lpstr>Ofis Teması</vt:lpstr>
      <vt:lpstr>Single Responsibility Principle</vt:lpstr>
      <vt:lpstr>PowerPoint Presentation</vt:lpstr>
      <vt:lpstr>PowerPoint Presentation</vt:lpstr>
      <vt:lpstr>Nasıl olmamalı ? </vt:lpstr>
      <vt:lpstr>PowerPoint Presentation</vt:lpstr>
      <vt:lpstr>PowerPoint Presentation</vt:lpstr>
      <vt:lpstr>PowerPoint Presentation</vt:lpstr>
      <vt:lpstr>PowerPoint Presentation</vt:lpstr>
      <vt:lpstr>PowerPoint Presentation</vt:lpstr>
      <vt:lpstr>OPEN/CLOSED PRINCIPLE(OCP)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ISP, The Interface Segregation Principle ya da Arayüzleri Ayırma Prensibi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Sunusu</dc:title>
  <cp:revision>149</cp:revision>
  <dcterms:created xsi:type="dcterms:W3CDTF">2022-09-09T17:04:36Z</dcterms:created>
  <dcterms:modified xsi:type="dcterms:W3CDTF">2022-09-10T13:26:47Z</dcterms:modified>
</cp:coreProperties>
</file>