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6" r:id="rId6"/>
    <p:sldMasterId id="2147483744" r:id="rId7"/>
    <p:sldMasterId id="2147483762" r:id="rId8"/>
    <p:sldMasterId id="2147483780" r:id="rId9"/>
    <p:sldMasterId id="2147483792" r:id="rId10"/>
    <p:sldMasterId id="2147483804" r:id="rId11"/>
  </p:sldMasterIdLst>
  <p:sldIdLst>
    <p:sldId id="259" r:id="rId12"/>
    <p:sldId id="262" r:id="rId13"/>
    <p:sldId id="265" r:id="rId14"/>
    <p:sldId id="268" r:id="rId15"/>
    <p:sldId id="271" r:id="rId16"/>
    <p:sldId id="274" r:id="rId17"/>
    <p:sldId id="277" r:id="rId18"/>
    <p:sldId id="280" r:id="rId19"/>
    <p:sldId id="283" r:id="rId20"/>
    <p:sldId id="286" r:id="rId21"/>
    <p:sldId id="289" r:id="rId22"/>
    <p:sldId id="292" r:id="rId23"/>
    <p:sldId id="295" r:id="rId24"/>
    <p:sldId id="298" r:id="rId25"/>
    <p:sldId id="301" r:id="rId26"/>
    <p:sldId id="304" r:id="rId27"/>
    <p:sldId id="307" r:id="rId28"/>
    <p:sldId id="310" r:id="rId29"/>
    <p:sldId id="313" r:id="rId30"/>
    <p:sldId id="316" r:id="rId31"/>
    <p:sldId id="319" r:id="rId32"/>
    <p:sldId id="322" r:id="rId33"/>
    <p:sldId id="325" r:id="rId34"/>
    <p:sldId id="328" r:id="rId35"/>
    <p:sldId id="331" r:id="rId36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" Target="slides/slide1.xml" /><Relationship Id="rId13" Type="http://schemas.openxmlformats.org/officeDocument/2006/relationships/slide" Target="slides/slide2.xml" /><Relationship Id="rId14" Type="http://schemas.openxmlformats.org/officeDocument/2006/relationships/slide" Target="slides/slide3.xml" /><Relationship Id="rId15" Type="http://schemas.openxmlformats.org/officeDocument/2006/relationships/slide" Target="slides/slide4.xml" /><Relationship Id="rId16" Type="http://schemas.openxmlformats.org/officeDocument/2006/relationships/slide" Target="slides/slide5.xml" /><Relationship Id="rId17" Type="http://schemas.openxmlformats.org/officeDocument/2006/relationships/slide" Target="slides/slide6.xml" /><Relationship Id="rId18" Type="http://schemas.openxmlformats.org/officeDocument/2006/relationships/slide" Target="slides/slide7.xml" /><Relationship Id="rId19" Type="http://schemas.openxmlformats.org/officeDocument/2006/relationships/slide" Target="slides/slide8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9.xml" /><Relationship Id="rId21" Type="http://schemas.openxmlformats.org/officeDocument/2006/relationships/slide" Target="slides/slide10.xml" /><Relationship Id="rId22" Type="http://schemas.openxmlformats.org/officeDocument/2006/relationships/slide" Target="slides/slide11.xml" /><Relationship Id="rId23" Type="http://schemas.openxmlformats.org/officeDocument/2006/relationships/slide" Target="slides/slide12.xml" /><Relationship Id="rId24" Type="http://schemas.openxmlformats.org/officeDocument/2006/relationships/slide" Target="slides/slide13.xml" /><Relationship Id="rId25" Type="http://schemas.openxmlformats.org/officeDocument/2006/relationships/slide" Target="slides/slide14.xml" /><Relationship Id="rId26" Type="http://schemas.openxmlformats.org/officeDocument/2006/relationships/slide" Target="slides/slide15.xml" /><Relationship Id="rId27" Type="http://schemas.openxmlformats.org/officeDocument/2006/relationships/slide" Target="slides/slide16.xml" /><Relationship Id="rId28" Type="http://schemas.openxmlformats.org/officeDocument/2006/relationships/slide" Target="slides/slide17.xml" /><Relationship Id="rId29" Type="http://schemas.openxmlformats.org/officeDocument/2006/relationships/slide" Target="slides/slide18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9.xml" /><Relationship Id="rId31" Type="http://schemas.openxmlformats.org/officeDocument/2006/relationships/slide" Target="slides/slide20.xml" /><Relationship Id="rId32" Type="http://schemas.openxmlformats.org/officeDocument/2006/relationships/slide" Target="slides/slide21.xml" /><Relationship Id="rId33" Type="http://schemas.openxmlformats.org/officeDocument/2006/relationships/slide" Target="slides/slide22.xml" /><Relationship Id="rId34" Type="http://schemas.openxmlformats.org/officeDocument/2006/relationships/slide" Target="slides/slide23.xml" /><Relationship Id="rId35" Type="http://schemas.openxmlformats.org/officeDocument/2006/relationships/slide" Target="slides/slide24.xml" /><Relationship Id="rId36" Type="http://schemas.openxmlformats.org/officeDocument/2006/relationships/slide" Target="slides/slide25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5F5F6D-78DE-4557-B50A-8DFF2E326B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53D37B-A52B-402B-B2D2-2E37041287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937580"/>
      </p:ext>
    </p:extLst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594969"/>
      </p:ext>
    </p:extLst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267520"/>
      </p:ext>
    </p:extLst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521591"/>
      </p:ext>
    </p:extLst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257014"/>
      </p:ext>
    </p:extLst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878935"/>
      </p:ext>
    </p:extLst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55141"/>
      </p:ext>
    </p:extLst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903821"/>
      </p:ext>
    </p:extLst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767404"/>
      </p:ext>
    </p:extLst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33749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F68B55-7719-4058-8F7B-7EE71773DA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392827"/>
      </p:ext>
    </p:extLst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613971"/>
      </p:ext>
    </p:extLst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113981"/>
      </p:ext>
    </p:extLst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683031"/>
      </p:ext>
    </p:extLst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873980"/>
      </p:ext>
    </p:extLst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054211"/>
      </p:ext>
    </p:extLst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54399"/>
      </p:ext>
    </p:extLst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937580"/>
      </p:ext>
    </p:extLst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594969"/>
      </p:ext>
    </p:extLst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26752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31955"/>
      </p:ext>
    </p:extLst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521591"/>
      </p:ext>
    </p:extLst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257014"/>
      </p:ext>
    </p:extLst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878935"/>
      </p:ext>
    </p:extLst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55141"/>
      </p:ext>
    </p:extLst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773D48-1A9C-B4C5-650E-03AFD8A8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F95E14-C727-30E7-7C61-D2E0AA796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F9F66E-AA57-A0AD-F275-17983C27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D6B93-B2E5-BE9B-D21B-6DD5E81A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030E80-578B-412D-7FC4-55820FDC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311283"/>
      </p:ext>
    </p:extLst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5282C-F622-3969-CA6F-E7E1A64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429243-1828-45F7-EBFA-BBC85495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69FB58-AE87-9186-6AE7-CD8C8B59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6389DB-5601-4BAE-A24F-AE5501C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285857-D92C-5199-F5CD-516797D7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181168"/>
      </p:ext>
    </p:extLst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105E1-390C-F2C0-C523-A0506094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27BA83-C69D-BAD6-02B7-72FAACE5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21C743-1A6D-1446-9C6F-EF33704A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47DF00-C2D1-13E8-8953-70E388A1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DB5534-7235-E167-7B58-4533CFDD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292259"/>
      </p:ext>
    </p:extLst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B5B970-6E5A-CBC9-D794-BABFB44A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3CF985-F5C1-0123-010D-3453C5310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F7B70A-F11F-AB93-ED70-0A10392F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2A4DBE-32B5-772A-8917-EF097FBD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14AC2D-256A-4397-9690-D841DF8F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9F4C97-1CEF-E2B7-9E75-B6B58A5A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930920"/>
      </p:ext>
    </p:extLst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C738AE-6E54-95DD-EA09-1DB07088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06C4DD-B529-00A0-3AFD-8D9CE4D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E39561-F3FC-8841-43D9-4212DF13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A8CFD4-66F4-1CEC-5903-8284C8465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B9E782E-FA8F-85C5-3ED0-B8AA9108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7711522-C55C-AE37-7706-596437B9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6753F0D-0E18-82FD-6AB5-65644D2F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F98948-41D7-AFDD-D255-4CAF990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26179"/>
      </p:ext>
    </p:extLst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EAAB0F-D740-7BD1-2A83-9BE9A21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59ED9D-BA8F-EB2B-28BF-79B562F6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6DD13C1-451D-C5F0-8B2B-A3B48427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D3CA24-9E76-A324-C1C3-5D0692FA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49964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45573"/>
      </p:ext>
    </p:extLst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BB6BD8-DBB6-0B85-DF3E-8CE8B810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20EE5F8-FADA-29BF-6FD3-AF2947C4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6545CE-490D-BA26-5670-1E954120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571241"/>
      </p:ext>
    </p:extLst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C72DF-DB77-6279-CB8C-65D5E753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4F2C8F-269B-2F32-E472-AB91445F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E3F647-43DC-D31A-FE6C-04044BBA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3D554C-2E55-2448-DE1F-764C8B33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FA19697-C55F-DD2E-6507-2F05A45C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D8ED01-7FE3-71C7-9F26-23BABDA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0043459"/>
      </p:ext>
    </p:extLst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82E38-197A-1B64-5DD8-01D6B82F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0D4733F-0031-B9AA-999A-8E7EDC2FF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0B0CD33-B004-4D1D-DB3E-1CAF8905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937CD7-9596-890E-640F-AA99912C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5AB5DC-7FE4-BF0E-0947-F593368D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5628C2-908D-0508-50E9-A5C36359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33536"/>
      </p:ext>
    </p:extLst>
  </p:cSld>
  <p:clrMapOvr>
    <a:masterClrMapping/>
  </p:clrMapOvr>
  <p:transition/>
  <p:timing/>
</p:sldLayout>
</file>

<file path=ppt/slideLayouts/slideLayout1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D5FC8B-DEE6-60A2-734D-AB823A9D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AE2CDA-6638-235F-DD2E-216DAFEE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0B8C59-6CAB-8B15-D4D7-C0279193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5FA3E-705F-C926-CD91-E6766CAC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3199C0-6610-FDC2-B6DA-5AEE146C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751590"/>
      </p:ext>
    </p:extLst>
  </p:cSld>
  <p:clrMapOvr>
    <a:masterClrMapping/>
  </p:clrMapOvr>
  <p:transition/>
  <p:timing/>
</p:sldLayout>
</file>

<file path=ppt/slideLayouts/slideLayout1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B0C265E-FAB6-3634-11E9-78B7121D2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5F6C9C-E779-0FBB-7568-4DDB644E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71E6D5-3F1F-67B6-A1B5-B4C766D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674642-583F-0EA9-BC25-CFF9663A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67B5CE-C383-C865-D3F7-906867E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073230"/>
      </p:ext>
    </p:extLst>
  </p:cSld>
  <p:clrMapOvr>
    <a:masterClrMapping/>
  </p:clrMapOvr>
  <p:transition/>
  <p:timing/>
</p:sldLayout>
</file>

<file path=ppt/slideLayouts/slideLayout1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773D48-1A9C-B4C5-650E-03AFD8A8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F95E14-C727-30E7-7C61-D2E0AA796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F9F66E-AA57-A0AD-F275-17983C27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D6B93-B2E5-BE9B-D21B-6DD5E81A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030E80-578B-412D-7FC4-55820FDC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311283"/>
      </p:ext>
    </p:extLst>
  </p:cSld>
  <p:clrMapOvr>
    <a:masterClrMapping/>
  </p:clrMapOvr>
  <p:transition/>
  <p:timing/>
</p:sldLayout>
</file>

<file path=ppt/slideLayouts/slideLayout1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5282C-F622-3969-CA6F-E7E1A64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429243-1828-45F7-EBFA-BBC85495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69FB58-AE87-9186-6AE7-CD8C8B59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6389DB-5601-4BAE-A24F-AE5501C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285857-D92C-5199-F5CD-516797D7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181168"/>
      </p:ext>
    </p:extLst>
  </p:cSld>
  <p:clrMapOvr>
    <a:masterClrMapping/>
  </p:clrMapOvr>
  <p:transition/>
  <p:timing/>
</p:sldLayout>
</file>

<file path=ppt/slideLayouts/slideLayout1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105E1-390C-F2C0-C523-A0506094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27BA83-C69D-BAD6-02B7-72FAACE5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21C743-1A6D-1446-9C6F-EF33704A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47DF00-C2D1-13E8-8953-70E388A1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DB5534-7235-E167-7B58-4533CFDD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292259"/>
      </p:ext>
    </p:extLst>
  </p:cSld>
  <p:clrMapOvr>
    <a:masterClrMapping/>
  </p:clrMapOvr>
  <p:transition/>
  <p:timing/>
</p:sldLayout>
</file>

<file path=ppt/slideLayouts/slideLayout1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B5B970-6E5A-CBC9-D794-BABFB44A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3CF985-F5C1-0123-010D-3453C5310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F7B70A-F11F-AB93-ED70-0A10392F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2A4DBE-32B5-772A-8917-EF097FBD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14AC2D-256A-4397-9690-D841DF8F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9F4C97-1CEF-E2B7-9E75-B6B58A5A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930920"/>
      </p:ext>
    </p:extLst>
  </p:cSld>
  <p:clrMapOvr>
    <a:masterClrMapping/>
  </p:clrMapOvr>
  <p:transition/>
  <p:timing/>
</p:sldLayout>
</file>

<file path=ppt/slideLayouts/slideLayout1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C738AE-6E54-95DD-EA09-1DB07088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06C4DD-B529-00A0-3AFD-8D9CE4D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E39561-F3FC-8841-43D9-4212DF13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A8CFD4-66F4-1CEC-5903-8284C8465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B9E782E-FA8F-85C5-3ED0-B8AA9108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7711522-C55C-AE37-7706-596437B9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6753F0D-0E18-82FD-6AB5-65644D2F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F98948-41D7-AFDD-D255-4CAF990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2617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46349"/>
      </p:ext>
    </p:extLst>
  </p:cSld>
  <p:clrMapOvr>
    <a:masterClrMapping/>
  </p:clrMapOvr>
  <p:transition/>
  <p:timing/>
</p:sldLayout>
</file>

<file path=ppt/slideLayouts/slideLayout1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EAAB0F-D740-7BD1-2A83-9BE9A21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59ED9D-BA8F-EB2B-28BF-79B562F6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6DD13C1-451D-C5F0-8B2B-A3B48427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D3CA24-9E76-A324-C1C3-5D0692FA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499645"/>
      </p:ext>
    </p:extLst>
  </p:cSld>
  <p:clrMapOvr>
    <a:masterClrMapping/>
  </p:clrMapOvr>
  <p:transition/>
  <p:timing/>
</p:sldLayout>
</file>

<file path=ppt/slideLayouts/slideLayout1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BB6BD8-DBB6-0B85-DF3E-8CE8B810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20EE5F8-FADA-29BF-6FD3-AF2947C4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6545CE-490D-BA26-5670-1E954120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571241"/>
      </p:ext>
    </p:extLst>
  </p:cSld>
  <p:clrMapOvr>
    <a:masterClrMapping/>
  </p:clrMapOvr>
  <p:transition/>
  <p:timing/>
</p:sldLayout>
</file>

<file path=ppt/slideLayouts/slideLayout1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C72DF-DB77-6279-CB8C-65D5E753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4F2C8F-269B-2F32-E472-AB91445F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E3F647-43DC-D31A-FE6C-04044BBA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3D554C-2E55-2448-DE1F-764C8B33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FA19697-C55F-DD2E-6507-2F05A45C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D8ED01-7FE3-71C7-9F26-23BABDA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0043459"/>
      </p:ext>
    </p:extLst>
  </p:cSld>
  <p:clrMapOvr>
    <a:masterClrMapping/>
  </p:clrMapOvr>
  <p:transition/>
  <p:timing/>
</p:sldLayout>
</file>

<file path=ppt/slideLayouts/slideLayout1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82E38-197A-1B64-5DD8-01D6B82F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0D4733F-0031-B9AA-999A-8E7EDC2FF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0B0CD33-B004-4D1D-DB3E-1CAF8905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937CD7-9596-890E-640F-AA99912C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5AB5DC-7FE4-BF0E-0947-F593368D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5628C2-908D-0508-50E9-A5C36359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33536"/>
      </p:ext>
    </p:extLst>
  </p:cSld>
  <p:clrMapOvr>
    <a:masterClrMapping/>
  </p:clrMapOvr>
  <p:transition/>
  <p:timing/>
</p:sldLayout>
</file>

<file path=ppt/slideLayouts/slideLayout1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D5FC8B-DEE6-60A2-734D-AB823A9D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AE2CDA-6638-235F-DD2E-216DAFEE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0B8C59-6CAB-8B15-D4D7-C0279193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5FA3E-705F-C926-CD91-E6766CAC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3199C0-6610-FDC2-B6DA-5AEE146C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751590"/>
      </p:ext>
    </p:extLst>
  </p:cSld>
  <p:clrMapOvr>
    <a:masterClrMapping/>
  </p:clrMapOvr>
  <p:transition/>
  <p:timing/>
</p:sldLayout>
</file>

<file path=ppt/slideLayouts/slideLayout1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B0C265E-FAB6-3634-11E9-78B7121D2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5F6C9C-E779-0FBB-7568-4DDB644E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71E6D5-3F1F-67B6-A1B5-B4C766D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674642-583F-0EA9-BC25-CFF9663A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67B5CE-C383-C865-D3F7-906867E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07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9299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079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6173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537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891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2C63D-0249-4E65-96AA-8E0F861381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995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8618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6944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31955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45573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46349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9299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0790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6173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5370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917F29-76D6-4A5A-ADC6-0F5B1C9CC2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891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99515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86183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6944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4559D9-42E3-43EB-9BF0-633BD15CA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59EBBFB-172A-432B-AC9D-1BF7A0FB46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750722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142907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93302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48269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EB154E-0131-4584-BEA7-79442641D0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140361"/>
      </p:ext>
    </p:extLst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795310"/>
      </p:ext>
    </p:extLst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271316"/>
      </p:ext>
    </p:extLst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83155"/>
      </p:ext>
    </p:extLst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3556"/>
      </p:ext>
    </p:extLst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538645"/>
      </p:ext>
    </p:extLst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801847"/>
      </p:ext>
    </p:extLst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2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2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55926"/>
      </p:ext>
    </p:extLst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778926"/>
      </p:ext>
    </p:extLst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73768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EF44892-7392-400D-B82B-26D4968E30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022529"/>
      </p:ext>
    </p:extLst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340407"/>
      </p:ext>
    </p:extLst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628091"/>
      </p:ext>
    </p:extLst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750722"/>
      </p:ext>
    </p:extLst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142907"/>
      </p:ext>
    </p:extLst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93302"/>
      </p:ext>
    </p:extLst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482690"/>
      </p:ext>
    </p:extLst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140361"/>
      </p:ext>
    </p:extLst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795310"/>
      </p:ext>
    </p:extLst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27131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4A1644-E306-4FA1-9887-7E1F843EC3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83155"/>
      </p:ext>
    </p:extLst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3556"/>
      </p:ext>
    </p:extLst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538645"/>
      </p:ext>
    </p:extLst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801847"/>
      </p:ext>
    </p:extLst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2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2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55926"/>
      </p:ext>
    </p:extLst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778926"/>
      </p:ext>
    </p:extLst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737685"/>
      </p:ext>
    </p:extLst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022529"/>
      </p:ext>
    </p:extLst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340407"/>
      </p:ext>
    </p:extLst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62809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035D61-B46B-48F1-BAB5-3E85055110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903821"/>
      </p:ext>
    </p:extLst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767404"/>
      </p:ext>
    </p:extLst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337496"/>
      </p:ext>
    </p:extLst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392827"/>
      </p:ext>
    </p:extLst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613971"/>
      </p:ext>
    </p:extLst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113981"/>
      </p:ext>
    </p:extLst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683031"/>
      </p:ext>
    </p:extLst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873980"/>
      </p:ext>
    </p:extLst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054211"/>
      </p:ext>
    </p:extLst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5439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4.xml" /><Relationship Id="rId10" Type="http://schemas.openxmlformats.org/officeDocument/2006/relationships/slideLayout" Target="../slideLayouts/slideLayout133.xml" /><Relationship Id="rId11" Type="http://schemas.openxmlformats.org/officeDocument/2006/relationships/slideLayout" Target="../slideLayouts/slideLayout134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125.xml" /><Relationship Id="rId3" Type="http://schemas.openxmlformats.org/officeDocument/2006/relationships/slideLayout" Target="../slideLayouts/slideLayout126.xml" /><Relationship Id="rId4" Type="http://schemas.openxmlformats.org/officeDocument/2006/relationships/slideLayout" Target="../slideLayouts/slideLayout127.xml" /><Relationship Id="rId5" Type="http://schemas.openxmlformats.org/officeDocument/2006/relationships/slideLayout" Target="../slideLayouts/slideLayout128.xml" /><Relationship Id="rId6" Type="http://schemas.openxmlformats.org/officeDocument/2006/relationships/slideLayout" Target="../slideLayouts/slideLayout129.xml" /><Relationship Id="rId7" Type="http://schemas.openxmlformats.org/officeDocument/2006/relationships/slideLayout" Target="../slideLayouts/slideLayout130.xml" /><Relationship Id="rId8" Type="http://schemas.openxmlformats.org/officeDocument/2006/relationships/slideLayout" Target="../slideLayouts/slideLayout131.xml" /><Relationship Id="rId9" Type="http://schemas.openxmlformats.org/officeDocument/2006/relationships/slideLayout" Target="../slideLayouts/slideLayout132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5.xml" /><Relationship Id="rId10" Type="http://schemas.openxmlformats.org/officeDocument/2006/relationships/slideLayout" Target="../slideLayouts/slideLayout144.xml" /><Relationship Id="rId11" Type="http://schemas.openxmlformats.org/officeDocument/2006/relationships/slideLayout" Target="../slideLayouts/slideLayout145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136.xml" /><Relationship Id="rId3" Type="http://schemas.openxmlformats.org/officeDocument/2006/relationships/slideLayout" Target="../slideLayouts/slideLayout137.xml" /><Relationship Id="rId4" Type="http://schemas.openxmlformats.org/officeDocument/2006/relationships/slideLayout" Target="../slideLayouts/slideLayout138.xml" /><Relationship Id="rId5" Type="http://schemas.openxmlformats.org/officeDocument/2006/relationships/slideLayout" Target="../slideLayouts/slideLayout139.xml" /><Relationship Id="rId6" Type="http://schemas.openxmlformats.org/officeDocument/2006/relationships/slideLayout" Target="../slideLayouts/slideLayout140.xml" /><Relationship Id="rId7" Type="http://schemas.openxmlformats.org/officeDocument/2006/relationships/slideLayout" Target="../slideLayouts/slideLayout141.xml" /><Relationship Id="rId8" Type="http://schemas.openxmlformats.org/officeDocument/2006/relationships/slideLayout" Target="../slideLayouts/slideLayout142.xml" /><Relationship Id="rId9" Type="http://schemas.openxmlformats.org/officeDocument/2006/relationships/slideLayout" Target="../slideLayouts/slideLayout143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1.jpe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image" Target="../media/image1.jpeg" /><Relationship Id="rId13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slideLayout" Target="../slideLayouts/slideLayout67.xml" /><Relationship Id="rId13" Type="http://schemas.openxmlformats.org/officeDocument/2006/relationships/slideLayout" Target="../slideLayouts/slideLayout68.xml" /><Relationship Id="rId14" Type="http://schemas.openxmlformats.org/officeDocument/2006/relationships/slideLayout" Target="../slideLayouts/slideLayout69.xml" /><Relationship Id="rId15" Type="http://schemas.openxmlformats.org/officeDocument/2006/relationships/slideLayout" Target="../slideLayouts/slideLayout70.xml" /><Relationship Id="rId16" Type="http://schemas.openxmlformats.org/officeDocument/2006/relationships/slideLayout" Target="../slideLayouts/slideLayout71.xml" /><Relationship Id="rId17" Type="http://schemas.openxmlformats.org/officeDocument/2006/relationships/slideLayout" Target="../slideLayouts/slideLayout72.xml" /><Relationship Id="rId18" Type="http://schemas.openxmlformats.org/officeDocument/2006/relationships/image" Target="../media/image2.png" /><Relationship Id="rId19" Type="http://schemas.openxmlformats.org/officeDocument/2006/relationships/image" Target="../media/image3.png" /><Relationship Id="rId2" Type="http://schemas.openxmlformats.org/officeDocument/2006/relationships/slideLayout" Target="../slideLayouts/slideLayout57.xml" /><Relationship Id="rId20" Type="http://schemas.openxmlformats.org/officeDocument/2006/relationships/image" Target="../media/image4.png" /><Relationship Id="rId21" Type="http://schemas.openxmlformats.org/officeDocument/2006/relationships/image" Target="../media/image5.png" /><Relationship Id="rId22" Type="http://schemas.openxmlformats.org/officeDocument/2006/relationships/theme" Target="../theme/theme6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 /><Relationship Id="rId10" Type="http://schemas.openxmlformats.org/officeDocument/2006/relationships/slideLayout" Target="../slideLayouts/slideLayout82.xml" /><Relationship Id="rId11" Type="http://schemas.openxmlformats.org/officeDocument/2006/relationships/slideLayout" Target="../slideLayouts/slideLayout83.xml" /><Relationship Id="rId12" Type="http://schemas.openxmlformats.org/officeDocument/2006/relationships/slideLayout" Target="../slideLayouts/slideLayout84.xml" /><Relationship Id="rId13" Type="http://schemas.openxmlformats.org/officeDocument/2006/relationships/slideLayout" Target="../slideLayouts/slideLayout85.xml" /><Relationship Id="rId14" Type="http://schemas.openxmlformats.org/officeDocument/2006/relationships/slideLayout" Target="../slideLayouts/slideLayout86.xml" /><Relationship Id="rId15" Type="http://schemas.openxmlformats.org/officeDocument/2006/relationships/slideLayout" Target="../slideLayouts/slideLayout87.xml" /><Relationship Id="rId16" Type="http://schemas.openxmlformats.org/officeDocument/2006/relationships/slideLayout" Target="../slideLayouts/slideLayout88.xml" /><Relationship Id="rId17" Type="http://schemas.openxmlformats.org/officeDocument/2006/relationships/slideLayout" Target="../slideLayouts/slideLayout89.xml" /><Relationship Id="rId18" Type="http://schemas.openxmlformats.org/officeDocument/2006/relationships/image" Target="../media/image2.png" /><Relationship Id="rId19" Type="http://schemas.openxmlformats.org/officeDocument/2006/relationships/image" Target="../media/image3.png" /><Relationship Id="rId2" Type="http://schemas.openxmlformats.org/officeDocument/2006/relationships/slideLayout" Target="../slideLayouts/slideLayout74.xml" /><Relationship Id="rId20" Type="http://schemas.openxmlformats.org/officeDocument/2006/relationships/image" Target="../media/image4.png" /><Relationship Id="rId21" Type="http://schemas.openxmlformats.org/officeDocument/2006/relationships/image" Target="../media/image5.png" /><Relationship Id="rId22" Type="http://schemas.openxmlformats.org/officeDocument/2006/relationships/theme" Target="../theme/theme7.xml" /><Relationship Id="rId3" Type="http://schemas.openxmlformats.org/officeDocument/2006/relationships/slideLayout" Target="../slideLayouts/slideLayout75.xml" /><Relationship Id="rId4" Type="http://schemas.openxmlformats.org/officeDocument/2006/relationships/slideLayout" Target="../slideLayouts/slideLayout76.xml" /><Relationship Id="rId5" Type="http://schemas.openxmlformats.org/officeDocument/2006/relationships/slideLayout" Target="../slideLayouts/slideLayout77.xml" /><Relationship Id="rId6" Type="http://schemas.openxmlformats.org/officeDocument/2006/relationships/slideLayout" Target="../slideLayouts/slideLayout78.xml" /><Relationship Id="rId7" Type="http://schemas.openxmlformats.org/officeDocument/2006/relationships/slideLayout" Target="../slideLayouts/slideLayout79.xml" /><Relationship Id="rId8" Type="http://schemas.openxmlformats.org/officeDocument/2006/relationships/slideLayout" Target="../slideLayouts/slideLayout80.xml" /><Relationship Id="rId9" Type="http://schemas.openxmlformats.org/officeDocument/2006/relationships/slideLayout" Target="../slideLayouts/slideLayout81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10" Type="http://schemas.openxmlformats.org/officeDocument/2006/relationships/slideLayout" Target="../slideLayouts/slideLayout99.xml" /><Relationship Id="rId11" Type="http://schemas.openxmlformats.org/officeDocument/2006/relationships/slideLayout" Target="../slideLayouts/slideLayout100.xml" /><Relationship Id="rId12" Type="http://schemas.openxmlformats.org/officeDocument/2006/relationships/slideLayout" Target="../slideLayouts/slideLayout101.xml" /><Relationship Id="rId13" Type="http://schemas.openxmlformats.org/officeDocument/2006/relationships/slideLayout" Target="../slideLayouts/slideLayout102.xml" /><Relationship Id="rId14" Type="http://schemas.openxmlformats.org/officeDocument/2006/relationships/slideLayout" Target="../slideLayouts/slideLayout103.xml" /><Relationship Id="rId15" Type="http://schemas.openxmlformats.org/officeDocument/2006/relationships/slideLayout" Target="../slideLayouts/slideLayout104.xml" /><Relationship Id="rId16" Type="http://schemas.openxmlformats.org/officeDocument/2006/relationships/slideLayout" Target="../slideLayouts/slideLayout105.xml" /><Relationship Id="rId17" Type="http://schemas.openxmlformats.org/officeDocument/2006/relationships/slideLayout" Target="../slideLayouts/slideLayout106.xml" /><Relationship Id="rId18" Type="http://schemas.openxmlformats.org/officeDocument/2006/relationships/theme" Target="../theme/theme8.xml" /><Relationship Id="rId2" Type="http://schemas.openxmlformats.org/officeDocument/2006/relationships/slideLayout" Target="../slideLayouts/slideLayout91.xml" /><Relationship Id="rId3" Type="http://schemas.openxmlformats.org/officeDocument/2006/relationships/slideLayout" Target="../slideLayouts/slideLayout92.xml" /><Relationship Id="rId4" Type="http://schemas.openxmlformats.org/officeDocument/2006/relationships/slideLayout" Target="../slideLayouts/slideLayout93.xml" /><Relationship Id="rId5" Type="http://schemas.openxmlformats.org/officeDocument/2006/relationships/slideLayout" Target="../slideLayouts/slideLayout94.xml" /><Relationship Id="rId6" Type="http://schemas.openxmlformats.org/officeDocument/2006/relationships/slideLayout" Target="../slideLayouts/slideLayout95.xml" /><Relationship Id="rId7" Type="http://schemas.openxmlformats.org/officeDocument/2006/relationships/slideLayout" Target="../slideLayouts/slideLayout96.xml" /><Relationship Id="rId8" Type="http://schemas.openxmlformats.org/officeDocument/2006/relationships/slideLayout" Target="../slideLayouts/slideLayout97.xml" /><Relationship Id="rId9" Type="http://schemas.openxmlformats.org/officeDocument/2006/relationships/slideLayout" Target="../slideLayouts/slideLayout9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Relationship Id="rId10" Type="http://schemas.openxmlformats.org/officeDocument/2006/relationships/slideLayout" Target="../slideLayouts/slideLayout116.xml" /><Relationship Id="rId11" Type="http://schemas.openxmlformats.org/officeDocument/2006/relationships/slideLayout" Target="../slideLayouts/slideLayout117.xml" /><Relationship Id="rId12" Type="http://schemas.openxmlformats.org/officeDocument/2006/relationships/slideLayout" Target="../slideLayouts/slideLayout118.xml" /><Relationship Id="rId13" Type="http://schemas.openxmlformats.org/officeDocument/2006/relationships/slideLayout" Target="../slideLayouts/slideLayout119.xml" /><Relationship Id="rId14" Type="http://schemas.openxmlformats.org/officeDocument/2006/relationships/slideLayout" Target="../slideLayouts/slideLayout120.xml" /><Relationship Id="rId15" Type="http://schemas.openxmlformats.org/officeDocument/2006/relationships/slideLayout" Target="../slideLayouts/slideLayout121.xml" /><Relationship Id="rId16" Type="http://schemas.openxmlformats.org/officeDocument/2006/relationships/slideLayout" Target="../slideLayouts/slideLayout122.xml" /><Relationship Id="rId17" Type="http://schemas.openxmlformats.org/officeDocument/2006/relationships/slideLayout" Target="../slideLayouts/slideLayout123.xml" /><Relationship Id="rId18" Type="http://schemas.openxmlformats.org/officeDocument/2006/relationships/theme" Target="../theme/theme9.xml" /><Relationship Id="rId2" Type="http://schemas.openxmlformats.org/officeDocument/2006/relationships/slideLayout" Target="../slideLayouts/slideLayout108.xml" /><Relationship Id="rId3" Type="http://schemas.openxmlformats.org/officeDocument/2006/relationships/slideLayout" Target="../slideLayouts/slideLayout109.xml" /><Relationship Id="rId4" Type="http://schemas.openxmlformats.org/officeDocument/2006/relationships/slideLayout" Target="../slideLayouts/slideLayout110.xml" /><Relationship Id="rId5" Type="http://schemas.openxmlformats.org/officeDocument/2006/relationships/slideLayout" Target="../slideLayouts/slideLayout111.xml" /><Relationship Id="rId6" Type="http://schemas.openxmlformats.org/officeDocument/2006/relationships/slideLayout" Target="../slideLayouts/slideLayout112.xml" /><Relationship Id="rId7" Type="http://schemas.openxmlformats.org/officeDocument/2006/relationships/slideLayout" Target="../slideLayouts/slideLayout113.xml" /><Relationship Id="rId8" Type="http://schemas.openxmlformats.org/officeDocument/2006/relationships/slideLayout" Target="../slideLayouts/slideLayout114.xml" /><Relationship Id="rId9" Type="http://schemas.openxmlformats.org/officeDocument/2006/relationships/slideLayout" Target="../slideLayouts/slideLayout1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5BCA99-C9CB-F5EA-27B0-E9BD4EA1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CB7347-87EE-3260-E563-B15C5E35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A61797-61B3-FFE0-A7DB-AC6AD697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AD1E43-15A4-227A-97DA-0B7CAD70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D23028-661E-FD1B-6125-723F7BB4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3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5BCA99-C9CB-F5EA-27B0-E9BD4EA1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CB7347-87EE-3260-E563-B15C5E35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A61797-61B3-FFE0-A7DB-AC6AD697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4F11D-8C74-0048-9563-6632FE8F0FF0}" type="datetimeFigureOut">
              <a:rPr lang="tr-TR" smtClean="0"/>
              <a:t>12.09.2022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AD1E43-15A4-227A-97DA-0B7CAD70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D23028-661E-FD1B-6125-723F7BB4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97F52-E448-DC4E-9F0E-70BB5A8BE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3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tr-TR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BCBC1A-2544-4EE5-90F7-E8D17A6B94A9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tr-TR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0D65DC-B9B4-4300-8338-7389F187390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24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59A5A1-66DB-46F1-9FF7-9A7726F3A749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C164-0A5E-4B9F-B211-C4B41B798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24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83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2FFEF-54F3-4C0C-A135-2F9B38ABEF96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C65D60-D68C-4CFF-88C3-38A41B2354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83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Tx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 /><Relationship Id="rId2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8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8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8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27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28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29.jpeg" /><Relationship Id="rId3" Type="http://schemas.openxmlformats.org/officeDocument/2006/relationships/image" Target="../media/image30.jpeg" /><Relationship Id="rId4" Type="http://schemas.openxmlformats.org/officeDocument/2006/relationships/image" Target="../media/image31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32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33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6.xml" /><Relationship Id="rId2" Type="http://schemas.openxmlformats.org/officeDocument/2006/relationships/image" Target="../media/image29.jpeg" /><Relationship Id="rId3" Type="http://schemas.openxmlformats.org/officeDocument/2006/relationships/image" Target="../media/image30.jpeg" /><Relationship Id="rId4" Type="http://schemas.openxmlformats.org/officeDocument/2006/relationships/image" Target="../media/image31.jpeg" /><Relationship Id="rId5" Type="http://schemas.openxmlformats.org/officeDocument/2006/relationships/image" Target="../media/image32.png" /><Relationship Id="rId6" Type="http://schemas.openxmlformats.org/officeDocument/2006/relationships/image" Target="../media/image3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24873" y="820770"/>
            <a:ext cx="10843491" cy="2541431"/>
          </a:xfrm>
        </p:spPr>
        <p:txBody>
          <a:bodyPr>
            <a:normAutofit/>
          </a:bodyPr>
          <a:lstStyle/>
          <a:p>
            <a:r>
              <a:rPr lang="tr-TR" sz="4800" smtClean="0"/>
              <a:t>           FACTORY TASARIM DESENİ</a:t>
            </a:r>
            <a:endParaRPr lang="tr-TR" sz="48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92114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2F7AD0-F65F-EC44-12BE-315A01DC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Abstract Factory </a:t>
            </a:r>
          </a:p>
          <a:p>
            <a:endParaRPr lang="tr-TR">
              <a:ea typeface="Calibri Light" panose="020f0302020204030204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C3DBEC-EF46-34F0-E232-4EB5DE4B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Factory design pattern’de tek bir ürün ailesine ait tek bir arayüz mevcutken,abstract factory’de farklı ürün aileleri için farklı arayüzler mevcuttur.</a:t>
            </a:r>
            <a:endParaRPr lang="tr-TR">
              <a:ea typeface="+mn-lt"/>
              <a:cs typeface="+mn-lt"/>
            </a:endParaRPr>
          </a:p>
          <a:p>
            <a:pPr marL="0" indent="0"/>
            <a:r>
              <a:rPr lang="tr-TR">
                <a:ea typeface="+mn-lt"/>
                <a:cs typeface="+mn-lt"/>
              </a:rPr>
              <a:t> Fabrika olarak düşünürsek, Factory sadece tek bir ürünün üretildiği fabrika, Abstract Factory ise farklı farklı ürünlerin üretildiği fabrika olarak düşünebiliriz.</a:t>
            </a:r>
          </a:p>
          <a:p>
            <a:pPr marL="0" indent="0"/>
            <a:r>
              <a:rPr lang="tr-TR">
                <a:ea typeface="+mn-lt"/>
                <a:cs typeface="+mn-lt"/>
              </a:rPr>
              <a:t> Esnek ve geliştirilebilir bir yapı kurmamızı sağlar.</a:t>
            </a:r>
            <a:endParaRPr lang="tr-TR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080039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7404882D-77B7-CD0E-424A-110AFFDB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" y="114748"/>
            <a:ext cx="12178038" cy="66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1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7E89DB-A042-9D5C-7A5D-A7ADD983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4281"/>
            <a:ext cx="8825658" cy="1014919"/>
          </a:xfrm>
        </p:spPr>
        <p:txBody>
          <a:bodyPr/>
          <a:lstStyle/>
          <a:p>
            <a:r>
              <a:rPr lang="tr-TR" sz="4000"/>
              <a:t>	    Abstract Factory Pattern</a:t>
            </a:r>
            <a:endParaRPr lang="tr-TR" sz="400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118F7AF-10B0-FC84-0CC2-475C6B38331E}"/>
              </a:ext>
            </a:extLst>
          </p:cNvPr>
          <p:cNvSpPr txBox="1"/>
          <p:nvPr/>
        </p:nvSpPr>
        <p:spPr>
          <a:xfrm>
            <a:off x="1154955" y="1692613"/>
            <a:ext cx="98363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tr-TR" err="1"/>
              <a:t>Abstract Factory Patternda Factory Patterndan farklı olarak if-else blokları kullanmak</a:t>
            </a:r>
          </a:p>
          <a:p>
            <a:r>
              <a:rPr lang="tr-TR"/>
              <a:t>yerine her sub-class için bir factory sınıfı oluşturulur.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err="1"/>
              <a:t>Factory design pattern’de tek bir ürün ailesine ait tek bir arayüz mevcutken,</a:t>
            </a:r>
          </a:p>
          <a:p>
            <a:r>
              <a:rPr lang="tr-TR" err="1"/>
              <a:t>abstract factory’de farklı ürün aileleri için farklı arayüzler mevcuttur.</a:t>
            </a: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pPr marL="285750" indent="-285750">
              <a:buFont typeface="Arial" pitchFamily="34" charset="0"/>
              <a:buChar char="•"/>
            </a:pPr>
            <a:endParaRPr lang="tr-TR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732D8C6-3991-B32B-8C8D-66F6A49D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277103"/>
            <a:ext cx="6988146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73085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7B0414F-E44A-8012-583D-36259870F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840645"/>
            <a:ext cx="5712542" cy="1822535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AD69B2D-ACBA-AA1A-2561-18C9FCCE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594370"/>
            <a:ext cx="5712542" cy="1822535"/>
          </a:xfrm>
          <a:prstGeom prst="rect">
            <a:avLst/>
          </a:prstGeom>
        </p:spPr>
      </p:pic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A327D3B9-D596-2B46-8DFE-EC08BA2D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56" y="538485"/>
            <a:ext cx="6275944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3978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156C518A-FFD5-81AA-47BE-258FDE59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5" y="312150"/>
            <a:ext cx="5540125" cy="623370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BAF9082-902D-F89B-41E9-EC7AC04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29" y="312150"/>
            <a:ext cx="5896360" cy="417612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DB923B2-5C2D-05E2-E618-E2AF4367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29" y="4537954"/>
            <a:ext cx="283488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2366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3804A1-68F7-07FA-8E2E-20E67F2F1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758157391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2F0DA-863E-81C5-DCB5-F5097187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3461"/>
            <a:ext cx="9905998" cy="923330"/>
          </a:xfrm>
        </p:spPr>
        <p:txBody>
          <a:bodyPr>
            <a:normAutofit/>
          </a:bodyPr>
          <a:lstStyle/>
          <a:p>
            <a:pPr algn="ctr"/>
            <a:r>
              <a:rPr lang="tr-TR" sz="3600"/>
              <a:t>NEDİR VE NEDEN İHTİYAÇ DUYULMUŞTUR?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ECE925A-7730-43CA-0136-0FC2E5F4C822}"/>
              </a:ext>
            </a:extLst>
          </p:cNvPr>
          <p:cNvSpPr txBox="1"/>
          <p:nvPr/>
        </p:nvSpPr>
        <p:spPr>
          <a:xfrm>
            <a:off x="1141413" y="2590938"/>
            <a:ext cx="9905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/>
              <a:t>Birbirine benzer yapıdaki nesnelerin nerede daha verimli yaratılacağı problemi üzerine bu tasarım deseni ortaya çıkmıştır. Factory design için ortak bir sınıftan türeyen yada interface’i implemente eden alt sınıflar bulunmalıdır. </a:t>
            </a:r>
          </a:p>
        </p:txBody>
      </p:sp>
    </p:spTree>
    <p:extLst>
      <p:ext uri="{BB962C8B-B14F-4D97-AF65-F5344CB8AC3E}">
        <p14:creationId xmlns:p14="http://schemas.microsoft.com/office/powerpoint/2010/main" val="235617745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C1DEDD3-89F2-314B-795F-1C533B01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t="4528" r="9687" b="5092"/>
          <a:stretch>
            <a:fillRect/>
          </a:stretch>
        </p:blipFill>
        <p:spPr>
          <a:xfrm>
            <a:off x="7023370" y="1400783"/>
            <a:ext cx="4610911" cy="50486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8BC30D3-8194-6E7C-3C3B-67713C96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t="2204" r="12366" b="2473"/>
          <a:stretch>
            <a:fillRect/>
          </a:stretch>
        </p:blipFill>
        <p:spPr>
          <a:xfrm>
            <a:off x="418288" y="1400783"/>
            <a:ext cx="4455269" cy="50486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710D887-ED03-8B6C-380C-632C81DB3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9949" r="8310" b="12075"/>
          <a:stretch>
            <a:fillRect/>
          </a:stretch>
        </p:blipFill>
        <p:spPr>
          <a:xfrm>
            <a:off x="4066886" y="408561"/>
            <a:ext cx="3066734" cy="15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3274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8AB037-58DF-DFA9-6A91-4D488982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5990" r="1155" b="5990"/>
          <a:stretch>
            <a:fillRect/>
          </a:stretch>
        </p:blipFill>
        <p:spPr>
          <a:xfrm>
            <a:off x="1198123" y="204280"/>
            <a:ext cx="9795754" cy="205253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C7F3AEE-E849-000F-CB83-695089F5F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 r="5650" b="2068"/>
          <a:stretch>
            <a:fillRect/>
          </a:stretch>
        </p:blipFill>
        <p:spPr>
          <a:xfrm>
            <a:off x="2889226" y="1809344"/>
            <a:ext cx="6413547" cy="48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01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E4C179-52FA-BB16-6B0B-1F05F054D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800">
                <a:solidFill>
                  <a:srgbClr val="FFFFFF"/>
                </a:solidFill>
              </a:rPr>
              <a:t>Simple Factory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A12CB4-C58C-3D76-8993-0C0F042B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271693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Factory tasarım deseni nedir ?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Gang of Four patternleri günümüz dünyasında en sıkı şekilde takip edilip en çok kullanılan ünlü tasarım desenleridir. Factory pattern'de bu 4 lü den biridir. Kısaca tanımı ; aynı abstract sınıf veya interface'den türeyen nesnelerin üretiminden sorumlu yapıdır. Bu pattern ile nesne yaratılma işini inheritance yoluyla client-side'dan ayırıp sub-classes'lara vermek amaçlanır.</a:t>
            </a:r>
          </a:p>
        </p:txBody>
      </p:sp>
    </p:spTree>
    <p:extLst>
      <p:ext uri="{BB962C8B-B14F-4D97-AF65-F5344CB8AC3E}">
        <p14:creationId xmlns:p14="http://schemas.microsoft.com/office/powerpoint/2010/main" val="197497047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5F79D7-1648-A425-7CB0-9EE03206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2774907"/>
            <a:ext cx="5294293" cy="3263582"/>
          </a:xfrm>
        </p:spPr>
        <p:txBody>
          <a:bodyPr anchor="t">
            <a:normAutofit/>
          </a:bodyPr>
          <a:lstStyle/>
          <a:p>
            <a:r>
              <a:rPr lang="tr-TR" sz="4800"/>
              <a:t>Simple Factory Design Nedir ?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DD5AD17B-C90A-EDA5-5884-0EFC3934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3"/>
          <a:stretch>
            <a:fillRect/>
          </a:stretch>
        </p:blipFill>
        <p:spPr>
          <a:xfrm rot="10800000" flipH="1" flipV="1">
            <a:off x="471576" y="10"/>
            <a:ext cx="10894411" cy="227491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46CA2-D26A-40F0-98D9-CA9BEFF5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23718"/>
            <a:ext cx="4956417" cy="3168763"/>
          </a:xfrm>
        </p:spPr>
        <p:txBody>
          <a:bodyPr anchor="t">
            <a:normAutofit/>
          </a:bodyPr>
          <a:lstStyle/>
          <a:p>
            <a:r>
              <a:rPr lang="tr-TR" sz="1800"/>
              <a:t>Simple Factory, esasen belirli bir girdiye dayalı olarak farklı türdeki nesneleri döndüren bir sınıftır.</a:t>
            </a:r>
          </a:p>
          <a:p>
            <a:r>
              <a:rPr lang="tr-TR" sz="1800"/>
              <a:t>Factory Method veya abstract factory aksine, simple factory sadece bir concrete factoryden oluşur. Bu concrete factory başka bir soyutlama katmanından miras almaz.</a:t>
            </a:r>
          </a:p>
          <a:p>
            <a:endParaRPr lang="tr-TR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46986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BD75FB-399C-18A1-9263-7E5827F2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tr-TR" sz="4000"/>
              <a:t>Diagram Üzerinden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0FDBF-8FC0-E1B5-6909-DB98D266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tr-TR" sz="2000"/>
              <a:t>Sınıf şemasında, dizüstü bilgisayar kavramı, Dizüstü bilgisayar arayüzü üzerinden gösterilmektedir. Dizüstü bilgisayar arayüzünü uygulayan NormalLaptop ve GamingLaptop somut sınıfları tarafından temsil edilen iki tür dizüstü bilgisayarımız var.</a:t>
            </a:r>
          </a:p>
          <a:p>
            <a:r>
              <a:rPr lang="tr-TR" sz="2000">
                <a:effectLst/>
              </a:rPr>
              <a:t>İstemci kodu, ihtiyaç duyduğu nesneleri createLaptop() yöntemiyle oluşturmak için LaptopFactory concrete factory sınıfını kullanıyor.</a:t>
            </a:r>
            <a:endParaRPr lang="tr-TR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4536012-752D-860B-B05C-1D1AC82D2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060314"/>
            <a:ext cx="4170530" cy="51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66164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3C125-333F-4614-87AD-77BE9F7F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Kod Üzerinden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B61D669-5BCA-4785-2552-8E10244AD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6" y="1554501"/>
            <a:ext cx="5267325" cy="914306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790ED0AC-006F-CA7F-A662-AD9F535E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7" y="3215903"/>
            <a:ext cx="5848402" cy="2786063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3F485AAD-CC9F-A7DE-08A4-3F8977F2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215904"/>
            <a:ext cx="5858556" cy="2786062"/>
          </a:xfrm>
          <a:prstGeom prst="rect">
            <a:avLst/>
          </a:prstGeom>
        </p:spPr>
      </p:pic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C158D45F-5849-582A-E04F-400DE0A34BD1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171798" y="2011653"/>
            <a:ext cx="290538" cy="1204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E99AC294-3A2E-7813-85E5-A2E381B31734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8729661" y="2011654"/>
            <a:ext cx="295615" cy="1204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67008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BC97F8-EF50-EEB3-B527-C79CD1BE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Factory Kodu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BB4222D-D036-D74D-1C9F-0B9D7EFB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36" y="1379402"/>
            <a:ext cx="7790234" cy="5338063"/>
          </a:xfrm>
        </p:spPr>
      </p:pic>
    </p:spTree>
    <p:extLst>
      <p:ext uri="{BB962C8B-B14F-4D97-AF65-F5344CB8AC3E}">
        <p14:creationId xmlns:p14="http://schemas.microsoft.com/office/powerpoint/2010/main" val="3686712638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B15258-8003-D068-DE67-1FE34E7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Client Kodu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3F159E-56B3-808E-0792-33233BCB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30" y="2558055"/>
            <a:ext cx="8878539" cy="2886478"/>
          </a:xfrm>
        </p:spPr>
      </p:pic>
    </p:spTree>
    <p:extLst>
      <p:ext uri="{BB962C8B-B14F-4D97-AF65-F5344CB8AC3E}">
        <p14:creationId xmlns:p14="http://schemas.microsoft.com/office/powerpoint/2010/main" val="2813772065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99B351-3A1D-3C4B-A1A9-A78F9F6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/>
              <a:t>Özet Geçelim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AB768FF-AED4-41CB-A03D-CC2909CF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96" y="3255320"/>
            <a:ext cx="3135387" cy="544243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B5620CD1-CE20-7020-C109-1DDE999A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70" y="4608934"/>
            <a:ext cx="3135387" cy="1493637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B099038D-81F6-212B-3B22-EF9CD0139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79" y="4608934"/>
            <a:ext cx="2925424" cy="1391198"/>
          </a:xfrm>
          <a:prstGeom prst="rect">
            <a:avLst/>
          </a:prstGeom>
        </p:spPr>
      </p:pic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3A5DA2E1-4F22-5099-C5F2-07085ADB1CB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132705" y="3259947"/>
            <a:ext cx="809371" cy="1888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31F784A0-9682-89C9-D543-4025D6E02B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7309242" y="3325085"/>
            <a:ext cx="809371" cy="1758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İçerik Yer Tutucusu 7">
            <a:extLst>
              <a:ext uri="{FF2B5EF4-FFF2-40B4-BE49-F238E27FC236}">
                <a16:creationId xmlns:a16="http://schemas.microsoft.com/office/drawing/2014/main" id="{60DDD3D7-DE3F-3DA6-E758-22A618AC0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33" y="75923"/>
            <a:ext cx="5434183" cy="3723638"/>
          </a:xfrm>
          <a:prstGeom prst="rect">
            <a:avLst/>
          </a:prstGeom>
        </p:spPr>
      </p:pic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9C4523A7-1794-0AF9-AE03-B7104B851BE9}"/>
              </a:ext>
            </a:extLst>
          </p:cNvPr>
          <p:cNvCxnSpPr>
            <a:stCxn id="14" idx="3"/>
            <a:endCxn id="4" idx="0"/>
          </p:cNvCxnSpPr>
          <p:nvPr/>
        </p:nvCxnSpPr>
        <p:spPr>
          <a:xfrm>
            <a:off x="6986816" y="1937742"/>
            <a:ext cx="1606274" cy="1317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İçerik Yer Tutucusu 4">
            <a:extLst>
              <a:ext uri="{FF2B5EF4-FFF2-40B4-BE49-F238E27FC236}">
                <a16:creationId xmlns:a16="http://schemas.microsoft.com/office/drawing/2014/main" id="{7D6E015C-32B7-4132-C8F8-53A72474C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52" y="4678945"/>
            <a:ext cx="4163588" cy="1353613"/>
          </a:xfrm>
          <a:prstGeom prst="rect">
            <a:avLst/>
          </a:prstGeom>
        </p:spPr>
      </p:pic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6124DA57-0664-9EC2-C445-9C39E49F9E98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4526540" y="3527442"/>
            <a:ext cx="2498856" cy="1828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FDD48578-76C5-5F60-F0D6-0B0C747CD408}"/>
              </a:ext>
            </a:extLst>
          </p:cNvPr>
          <p:cNvCxnSpPr>
            <a:stCxn id="21" idx="0"/>
            <a:endCxn id="14" idx="1"/>
          </p:cNvCxnSpPr>
          <p:nvPr/>
        </p:nvCxnSpPr>
        <p:spPr>
          <a:xfrm rot="16200000" flipV="1">
            <a:off x="628089" y="2862287"/>
            <a:ext cx="2741203" cy="892113"/>
          </a:xfrm>
          <a:prstGeom prst="bentConnector4">
            <a:avLst>
              <a:gd name="adj1" fmla="val 16040"/>
              <a:gd name="adj2" fmla="val 258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0414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8" y="1009360"/>
            <a:ext cx="11264323" cy="4634057"/>
          </a:xfrm>
        </p:spPr>
      </p:pic>
    </p:spTree>
    <p:extLst>
      <p:ext uri="{BB962C8B-B14F-4D97-AF65-F5344CB8AC3E}">
        <p14:creationId xmlns:p14="http://schemas.microsoft.com/office/powerpoint/2010/main" val="206708953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95" y="724653"/>
            <a:ext cx="9987523" cy="4865442"/>
          </a:xfrm>
        </p:spPr>
      </p:pic>
    </p:spTree>
    <p:extLst>
      <p:ext uri="{BB962C8B-B14F-4D97-AF65-F5344CB8AC3E}">
        <p14:creationId xmlns:p14="http://schemas.microsoft.com/office/powerpoint/2010/main" val="3641450990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6" y="399760"/>
            <a:ext cx="10790599" cy="5271037"/>
          </a:xfrm>
        </p:spPr>
      </p:pic>
    </p:spTree>
    <p:extLst>
      <p:ext uri="{BB962C8B-B14F-4D97-AF65-F5344CB8AC3E}">
        <p14:creationId xmlns:p14="http://schemas.microsoft.com/office/powerpoint/2010/main" val="1079958889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62"/>
            <a:ext cx="12094590" cy="5392132"/>
          </a:xfrm>
        </p:spPr>
      </p:pic>
    </p:spTree>
    <p:extLst>
      <p:ext uri="{BB962C8B-B14F-4D97-AF65-F5344CB8AC3E}">
        <p14:creationId xmlns:p14="http://schemas.microsoft.com/office/powerpoint/2010/main" val="322549739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1" y="548475"/>
            <a:ext cx="11121747" cy="5041620"/>
          </a:xfrm>
        </p:spPr>
      </p:pic>
    </p:spTree>
    <p:extLst>
      <p:ext uri="{BB962C8B-B14F-4D97-AF65-F5344CB8AC3E}">
        <p14:creationId xmlns:p14="http://schemas.microsoft.com/office/powerpoint/2010/main" val="2978435711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584B75-AC07-F2CE-4DCE-F8EDE265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ea typeface="+mj-lt"/>
                <a:cs typeface="+mj-lt"/>
              </a:rPr>
              <a:t>Factory Design Pattern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ED23B4-7303-F582-7787-D47606A5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Mimari bir standart oluşturmak  isteniliyorsa;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Domain bilgisi olmaksızın bir nesneyi doğru bir biçimde üretmemizi;</a:t>
            </a:r>
          </a:p>
          <a:p>
            <a:r>
              <a:rPr lang="tr-TR">
                <a:ea typeface="+mn-lt"/>
                <a:cs typeface="+mn-lt"/>
              </a:rPr>
              <a:t>Üst sınıfta nesneler oluşturmak için bir arabirim sağlayan, ancak alt sınıfların oluşturulacak bu nesne türünü değiştirmesine izin veren bir yaratımsal desen (creational pattern) türüdür.</a:t>
            </a:r>
          </a:p>
        </p:txBody>
      </p:sp>
    </p:spTree>
    <p:extLst>
      <p:ext uri="{BB962C8B-B14F-4D97-AF65-F5344CB8AC3E}">
        <p14:creationId xmlns:p14="http://schemas.microsoft.com/office/powerpoint/2010/main" val="204254384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C3BB938C-0ECD-B1E7-C4C5-CEDD544C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75" y="644204"/>
            <a:ext cx="12187602" cy="5500005"/>
          </a:xfrm>
        </p:spPr>
      </p:pic>
    </p:spTree>
    <p:extLst>
      <p:ext uri="{BB962C8B-B14F-4D97-AF65-F5344CB8AC3E}">
        <p14:creationId xmlns:p14="http://schemas.microsoft.com/office/powerpoint/2010/main" val="25660526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4.0.1060"/>
  <p:tag name="AS_RELEASE_DATE" val="2022.08.14"/>
  <p:tag name="AS_TITLE" val="Aspose.Slides for .NET5"/>
  <p:tag name="AS_VERSION" val="22.8"/>
</p:tagLst>
</file>

<file path=ppt/theme/_rels/theme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/Relationships>
</file>

<file path=ppt/theme/_rels/theme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/Relationships>
</file>

<file path=ppt/theme/_rels/theme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/Relationships>
</file>

<file path=ppt/theme/_rels/theme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r="http://schemas.openxmlformats.org/officeDocument/2006/relationships"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Gill Sans MT" panose="020b0502020104020203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Gill Sans MT" panose="020b0502020104020203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Gill Sans MT" panose="020b0502020104020203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Century Gothic" panose="020b0502020202020204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9.xml><?xml version="1.0" encoding="utf-8"?>
<a:theme xmlns:r="http://schemas.openxmlformats.org/officeDocument/2006/relationships"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Century Gothic" panose="020b0502020202020204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30</Paragraphs>
  <Slides>25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3">
      <vt:lpstr>Arial</vt:lpstr>
      <vt:lpstr>Calibri</vt:lpstr>
      <vt:lpstr>Gill Sans MT</vt:lpstr>
      <vt:lpstr>Calibri Light</vt:lpstr>
      <vt:lpstr>Century Gothic</vt:lpstr>
      <vt:lpstr>Wingdings 3</vt:lpstr>
      <vt:lpstr>Helvetica Neue Medium</vt:lpstr>
      <vt:lpstr>Office Theme</vt:lpstr>
      <vt:lpstr>           FACTORY TASARIM DESENİ</vt:lpstr>
      <vt:lpstr>Factory tasarım deseni nedir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Factory Design Pattern</vt:lpstr>
      <vt:lpstr>PowerPoint Presentation</vt:lpstr>
      <vt:lpstr>Abstract Factory 
</vt:lpstr>
      <vt:lpstr>PowerPoint Presentation</vt:lpstr>
      <vt:lpstr>	    Abstract Factory Pattern</vt:lpstr>
      <vt:lpstr>PowerPoint Presentation</vt:lpstr>
      <vt:lpstr>PowerPoint Presentation</vt:lpstr>
      <vt:lpstr>FACTORY DESIGN PATTERN</vt:lpstr>
      <vt:lpstr>NEDİR VE NEDEN İHTİYAÇ DUYULMUŞTUR?</vt:lpstr>
      <vt:lpstr>PowerPoint Presentation</vt:lpstr>
      <vt:lpstr>PowerPoint Presentation</vt:lpstr>
      <vt:lpstr>Simple Factory Design</vt:lpstr>
      <vt:lpstr>Simple Factory Design Nedir ?</vt:lpstr>
      <vt:lpstr>Diagram Üzerinden </vt:lpstr>
      <vt:lpstr>Kod Üzerinden</vt:lpstr>
      <vt:lpstr>Factory Kodu</vt:lpstr>
      <vt:lpstr>Client Kodu</vt:lpstr>
      <vt:lpstr>Özet Geçelim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2022-09-14T15:06:10.789</cp:lastPrinted>
  <dcterms:created xsi:type="dcterms:W3CDTF">2022-09-14T15:06:10Z</dcterms:created>
  <dcterms:modified xsi:type="dcterms:W3CDTF">2022-09-14T15:06:16Z</dcterms:modified>
</cp:coreProperties>
</file>