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3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3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8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5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6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8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5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6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0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62860E-78E8-0547-8CD6-A19C1482F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40B88D6-8B35-3D27-3418-0B530F013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1205038"/>
            <a:ext cx="5143500" cy="2541335"/>
          </a:xfrm>
        </p:spPr>
        <p:txBody>
          <a:bodyPr anchor="b">
            <a:normAutofit/>
          </a:bodyPr>
          <a:lstStyle/>
          <a:p>
            <a:pPr algn="ctr"/>
            <a:r>
              <a:rPr lang="tr-TR" i="0">
                <a:effectLst/>
                <a:latin typeface="+mn-lt"/>
              </a:rPr>
              <a:t> </a:t>
            </a:r>
            <a:r>
              <a:rPr lang="tr-TR" i="0" err="1">
                <a:effectLst/>
                <a:latin typeface="+mn-lt"/>
              </a:rPr>
              <a:t>Factory</a:t>
            </a:r>
            <a:r>
              <a:rPr lang="tr-TR" i="0">
                <a:effectLst/>
                <a:latin typeface="+mn-lt"/>
              </a:rPr>
              <a:t> </a:t>
            </a:r>
            <a:r>
              <a:rPr lang="tr-TR" i="0" err="1">
                <a:effectLst/>
                <a:latin typeface="+mn-lt"/>
              </a:rPr>
              <a:t>Pattern</a:t>
            </a:r>
            <a:br>
              <a:rPr lang="tr-TR" b="1" i="0">
                <a:effectLst/>
                <a:latin typeface="Poppins" panose="020B0502040204020203" pitchFamily="2" charset="-94"/>
              </a:rPr>
            </a:br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9926228-01B6-16EA-AF49-C188058A8A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22" t="41250" r="43281" b="31389"/>
          <a:stretch/>
        </p:blipFill>
        <p:spPr>
          <a:xfrm>
            <a:off x="7551640" y="1820333"/>
            <a:ext cx="2988731" cy="3217333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8834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6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>
            <a:extLst>
              <a:ext uri="{FF2B5EF4-FFF2-40B4-BE49-F238E27FC236}">
                <a16:creationId xmlns:a16="http://schemas.microsoft.com/office/drawing/2014/main" id="{6AADFC3E-E44C-EC11-E028-2D93C342A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50" t="9861" r="12265" b="76389"/>
          <a:stretch/>
        </p:blipFill>
        <p:spPr>
          <a:xfrm>
            <a:off x="333375" y="966107"/>
            <a:ext cx="11346861" cy="13716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474324D0-B7C6-F931-9C11-8DB91FC922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94" t="10171" r="33906" b="74861"/>
          <a:stretch/>
        </p:blipFill>
        <p:spPr>
          <a:xfrm>
            <a:off x="333375" y="3357075"/>
            <a:ext cx="11346861" cy="224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95E9E24-7B23-8B55-5883-F50D348CE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94" t="10350" r="10000" b="66527"/>
          <a:stretch/>
        </p:blipFill>
        <p:spPr>
          <a:xfrm>
            <a:off x="285750" y="590550"/>
            <a:ext cx="11323656" cy="221796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365F79B-4E6F-FFBD-27EF-5A8989B0F3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72" t="9932" r="15204" b="57818"/>
          <a:stretch/>
        </p:blipFill>
        <p:spPr>
          <a:xfrm>
            <a:off x="285750" y="3205066"/>
            <a:ext cx="11323655" cy="335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3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CC92A82-7C2F-439B-CAD7-9B5E98613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01" t="9660" r="9693" b="60000"/>
          <a:stretch/>
        </p:blipFill>
        <p:spPr>
          <a:xfrm>
            <a:off x="234121" y="407668"/>
            <a:ext cx="10730204" cy="2753553"/>
          </a:xfrm>
          <a:prstGeom prst="rect">
            <a:avLst/>
          </a:prstGeom>
        </p:spPr>
      </p:pic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8B302C30-DC5D-7C6E-480C-73876A3905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750" b="5834"/>
          <a:stretch/>
        </p:blipFill>
        <p:spPr>
          <a:xfrm>
            <a:off x="234121" y="4066111"/>
            <a:ext cx="11723757" cy="2335547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A54BAA9-76E7-9C4A-A53D-2EFF9C3A25BA}"/>
              </a:ext>
            </a:extLst>
          </p:cNvPr>
          <p:cNvSpPr txBox="1"/>
          <p:nvPr/>
        </p:nvSpPr>
        <p:spPr>
          <a:xfrm>
            <a:off x="234121" y="3512114"/>
            <a:ext cx="6169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56761125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Marrakesh">
      <a:dk1>
        <a:srgbClr val="000000"/>
      </a:dk1>
      <a:lt1>
        <a:srgbClr val="FFFFFF"/>
      </a:lt1>
      <a:dk2>
        <a:srgbClr val="431C30"/>
      </a:dk2>
      <a:lt2>
        <a:srgbClr val="F3F0EF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A25872"/>
      </a:hlink>
      <a:folHlink>
        <a:srgbClr val="667A7E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</Words>
  <Application>Microsoft Office PowerPoint</Application>
  <PresentationFormat>Geniş ekran</PresentationFormat>
  <Paragraphs>2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Goudy Old Style</vt:lpstr>
      <vt:lpstr>Poppins</vt:lpstr>
      <vt:lpstr>MarrakeshVTI</vt:lpstr>
      <vt:lpstr> Factory Pattern 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Factory Pattern </dc:title>
  <dc:creator>Burcu  Gundogdu</dc:creator>
  <cp:lastModifiedBy>Burcu  Gundogdu</cp:lastModifiedBy>
  <cp:revision>1</cp:revision>
  <dcterms:created xsi:type="dcterms:W3CDTF">2022-09-10T19:04:58Z</dcterms:created>
  <dcterms:modified xsi:type="dcterms:W3CDTF">2022-09-10T19:28:49Z</dcterms:modified>
</cp:coreProperties>
</file>