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1A0BD-19D7-4C11-BEAC-6670889A4D7B}" v="1" dt="2022-09-14T12:12:34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BFF143-F574-D444-D386-5E83F73F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1B01B84-3286-AE67-CF5F-40ADAF76C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2A3634-E797-C875-7990-BAA95E4B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7DD3CC-C27A-EB9C-39A4-9874A501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4197D5-38D4-ACC8-BEE6-68505565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94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07252B-E061-5888-67AC-6EF3F433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89E2E2F-4BAE-70D9-DA51-EF7DC4A4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120188-3EA3-C312-BAE1-A6ED8638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8D3F4B-8726-C1EC-F3B0-D3829261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E1B70D-A481-B7A0-41EE-FA6A5D2A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0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E128F36-8B1C-29EF-3389-F38E27C1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8714C3C-8E48-71C9-2B71-6C3B9ECAE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646B77-B24D-ABBF-AD63-9808E4C8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58318E-B576-EA24-1175-67B988B6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806F3E-B891-54B2-F2BB-F1280AE1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9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F493A3-CDDD-00AC-C134-F723B7C4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E1FBE7-0C3D-6D62-A8FC-0CDB3E8B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D8A92D-6443-D85C-DED5-E0C0ECB6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3EDE99-D89A-E2EE-8995-9FD4B8E1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F47020-52A0-909D-1A33-111AF664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28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DFFE7F-8760-4F5E-C4C9-6F636AAC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8A21F7-5EF4-9208-5788-A88E24A2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D5F4BA-5DC6-ED6A-C031-927209D9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825631-1483-CD13-13A0-88157AE3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90241E-C261-2AA4-8A40-4D452D1F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78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7E7E92-BEA5-E576-7BEC-54E0390C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C60A26-8CE9-1CCD-4C6D-771412512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A1EA67-B70E-DF96-081B-80186561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AAF16-9299-D18B-DE49-F202190F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122B051-69AC-E236-B296-DD74BCA2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845500-F5DF-317B-F840-EEE7B9D7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53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545229-02DF-CE55-0D3F-34520954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F4FDC8-9A5A-DCA4-9F61-341D76AD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6E2DA2-21E0-A97F-CFD5-F89E695BD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FA26C90-2DEB-851F-04B6-65DD86691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7C401E4-D889-C1E3-7626-C732BBE3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59283D1-58BE-7553-A268-73A9ABF8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5B697FF-82F7-424B-A37B-7F0EF908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309BE61-A2C2-893C-9AA1-DE7FF4ED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9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1CBA55-DFEB-AC52-18FE-F9A6520C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75517B5-716A-69A4-F3D2-5C0700D2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F2138F-5C87-0FAE-8D1B-59C56AC6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213EC0F-E6C0-E30D-DB40-E1FC9703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5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4B68E35-1295-A23B-516E-E5445622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1609579-E62B-BFD9-53E7-9C1EC42E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7ECE7C7-4845-9169-5C45-A8B34B89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85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7CBBE-FD95-4EFE-D009-25DDBA8C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9329F7-EF1D-034D-9303-8856B7AC1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09700F4-E458-A37C-26EA-A04558E8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C54F894-7402-762F-DDC9-51F1475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580C34E-D034-8693-80B0-F6A1F114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4CA7F69-CBDC-151F-3B15-6588C853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33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1E92A2-2897-DD24-5C43-85DD011B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A8B62FD-7CC9-C936-9B91-CD38A4FCF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B505697-0F33-44AA-C973-79DF8A437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81C4C0-BFE5-A93F-F93F-1B0E12B2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9931B8-BC22-8A12-0E93-13558C42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166228-E868-FEBF-6AC0-4BA72619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73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8F2BE7F-0A91-D7CA-9FD1-942C4D7F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AC2B3A-A614-CE69-5D38-EA2B59DC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3D37CA-92EB-3E8E-1CCC-88766999A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5719-8A49-4EE0-98B2-764D0F3F82A1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54C30A-A121-5048-840A-8439CC17C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AF732D-BCE1-6D4F-AA67-BC236889C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851C3-7D00-462F-9953-8871571A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8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PowerPoint_Presentation.ppt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B9463B5E-345A-8717-B977-987144CB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/>
              <a:t>Thread Safe Singleton</a:t>
            </a:r>
            <a:br>
              <a:rPr lang="tr-TR" sz="7200"/>
            </a:br>
            <a:endParaRPr lang="tr-TR" sz="720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46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960DC59-B333-E6D9-BFD6-A22803032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70" y="-1"/>
            <a:ext cx="9143999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">
            <a:extLst>
              <a:ext uri="{FF2B5EF4-FFF2-40B4-BE49-F238E27FC236}">
                <a16:creationId xmlns:a16="http://schemas.microsoft.com/office/drawing/2014/main" id="{AA0382F4-D65B-86E8-1BA4-D9DFA719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36" y="457341"/>
            <a:ext cx="10616284" cy="586549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7C4B0878-C6E8-5416-A6CB-A60A868C6173}"/>
              </a:ext>
            </a:extLst>
          </p:cNvPr>
          <p:cNvSpPr txBox="1"/>
          <p:nvPr/>
        </p:nvSpPr>
        <p:spPr>
          <a:xfrm>
            <a:off x="255981" y="288485"/>
            <a:ext cx="40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 err="1"/>
              <a:t>Eager</a:t>
            </a:r>
            <a:r>
              <a:rPr lang="tr-TR" sz="1800" dirty="0"/>
              <a:t> </a:t>
            </a:r>
            <a:r>
              <a:rPr lang="tr-TR" dirty="0" err="1"/>
              <a:t>Singleton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214EDA-7AB3-B38A-4F89-38858275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3" y="5806389"/>
            <a:ext cx="2103222" cy="105161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69A6359-CF01-CB5A-45C1-3CAB06A0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64" y="0"/>
            <a:ext cx="7737471" cy="6858000"/>
          </a:xfrm>
          <a:prstGeom prst="rect">
            <a:avLst/>
          </a:prstGeom>
        </p:spPr>
      </p:pic>
      <p:graphicFrame>
        <p:nvGraphicFramePr>
          <p:cNvPr id="2" name="Nesne 1">
            <a:hlinkClick r:id="" action="ppaction://ole?verb=0"/>
            <a:extLst>
              <a:ext uri="{FF2B5EF4-FFF2-40B4-BE49-F238E27FC236}">
                <a16:creationId xmlns:a16="http://schemas.microsoft.com/office/drawing/2014/main" id="{08E920CB-56E4-02D6-F47F-DE748E85C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15775" y="931703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4" imgW="6095975" imgH="3429123" progId="PowerPoint.Show.12">
                  <p:embed/>
                </p:oleObj>
              </mc:Choice>
              <mc:Fallback>
                <p:oleObj name="Presentation" r:id="rId4" imgW="6095975" imgH="3429123" progId="PowerPoint.Show.12">
                  <p:embed/>
                  <p:pic>
                    <p:nvPicPr>
                      <p:cNvPr id="2" name="Nesne 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8E920CB-56E4-02D6-F47F-DE748E85C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5775" y="931703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70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Geniş ekran</PresentationFormat>
  <Paragraphs>2</Paragraphs>
  <Slides>4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Presentation</vt:lpstr>
      <vt:lpstr>Thread Safe Singleton 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Safe Singleton</dc:title>
  <dc:creator>Hakan Yiğit</dc:creator>
  <cp:lastModifiedBy>Büşranur altun</cp:lastModifiedBy>
  <cp:revision>2</cp:revision>
  <dcterms:created xsi:type="dcterms:W3CDTF">2022-09-03T19:49:56Z</dcterms:created>
  <dcterms:modified xsi:type="dcterms:W3CDTF">2022-09-14T12:28:36Z</dcterms:modified>
</cp:coreProperties>
</file>