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77F50-8D37-48D5-BB65-5FC51EBE3EEA}" v="55" dt="2020-10-30T16:06:16.234"/>
    <p1510:client id="{51E3E367-503D-4132-A3C8-A7664BB29DDA}" v="1162" dt="2020-10-28T09:59:58.066"/>
    <p1510:client id="{A2A6E0BF-6067-44FA-A5A2-6E49F15C6CE9}" v="1863" dt="2020-10-30T13:42:54.944"/>
    <p1510:client id="{EAF647D5-6F85-4CD5-BD37-F070DB6E314B}" v="3183" dt="2020-11-01T11:50:5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çağdaş balkay" userId="0e417ed4a9cc3405" providerId="Windows Live" clId="Web-{51E3E367-503D-4132-A3C8-A7664BB29DDA}"/>
    <pc:docChg chg="addSld delSld modSld">
      <pc:chgData name="çağdaş balkay" userId="0e417ed4a9cc3405" providerId="Windows Live" clId="Web-{51E3E367-503D-4132-A3C8-A7664BB29DDA}" dt="2020-10-28T09:59:58.066" v="1159"/>
      <pc:docMkLst>
        <pc:docMk/>
      </pc:docMkLst>
      <pc:sldChg chg="modSp">
        <pc:chgData name="çağdaş balkay" userId="0e417ed4a9cc3405" providerId="Windows Live" clId="Web-{51E3E367-503D-4132-A3C8-A7664BB29DDA}" dt="2020-10-28T09:31:29.823" v="31" actId="1076"/>
        <pc:sldMkLst>
          <pc:docMk/>
          <pc:sldMk cId="128632686" sldId="256"/>
        </pc:sldMkLst>
        <pc:spChg chg="mod">
          <ac:chgData name="çağdaş balkay" userId="0e417ed4a9cc3405" providerId="Windows Live" clId="Web-{51E3E367-503D-4132-A3C8-A7664BB29DDA}" dt="2020-10-28T09:30:57.979" v="9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çağdaş balkay" userId="0e417ed4a9cc3405" providerId="Windows Live" clId="Web-{51E3E367-503D-4132-A3C8-A7664BB29DDA}" dt="2020-10-28T09:31:29.823" v="31" actId="1076"/>
          <ac:spMkLst>
            <pc:docMk/>
            <pc:sldMk cId="128632686" sldId="256"/>
            <ac:spMk id="3" creationId="{00000000-0000-0000-0000-000000000000}"/>
          </ac:spMkLst>
        </pc:spChg>
      </pc:sldChg>
      <pc:sldChg chg="modSp new del">
        <pc:chgData name="çağdaş balkay" userId="0e417ed4a9cc3405" providerId="Windows Live" clId="Web-{51E3E367-503D-4132-A3C8-A7664BB29DDA}" dt="2020-10-28T09:39:02.256" v="410"/>
        <pc:sldMkLst>
          <pc:docMk/>
          <pc:sldMk cId="581748004" sldId="257"/>
        </pc:sldMkLst>
        <pc:spChg chg="mod">
          <ac:chgData name="çağdaş balkay" userId="0e417ed4a9cc3405" providerId="Windows Live" clId="Web-{51E3E367-503D-4132-A3C8-A7664BB29DDA}" dt="2020-10-28T09:33:28.670" v="155" actId="20577"/>
          <ac:spMkLst>
            <pc:docMk/>
            <pc:sldMk cId="581748004" sldId="257"/>
            <ac:spMk id="2" creationId="{6AD93A27-9FD4-4E79-8EBE-15EDD6A24F06}"/>
          </ac:spMkLst>
        </pc:spChg>
        <pc:spChg chg="mod">
          <ac:chgData name="çağdaş balkay" userId="0e417ed4a9cc3405" providerId="Windows Live" clId="Web-{51E3E367-503D-4132-A3C8-A7664BB29DDA}" dt="2020-10-28T09:38:59.974" v="408" actId="20577"/>
          <ac:spMkLst>
            <pc:docMk/>
            <pc:sldMk cId="581748004" sldId="257"/>
            <ac:spMk id="3" creationId="{6834AC74-6A42-4D11-B076-46C2030E982A}"/>
          </ac:spMkLst>
        </pc:spChg>
      </pc:sldChg>
      <pc:sldChg chg="modSp new del">
        <pc:chgData name="çağdaş balkay" userId="0e417ed4a9cc3405" providerId="Windows Live" clId="Web-{51E3E367-503D-4132-A3C8-A7664BB29DDA}" dt="2020-10-28T09:55:09.825" v="842"/>
        <pc:sldMkLst>
          <pc:docMk/>
          <pc:sldMk cId="3209955917" sldId="257"/>
        </pc:sldMkLst>
        <pc:spChg chg="mod">
          <ac:chgData name="çağdaş balkay" userId="0e417ed4a9cc3405" providerId="Windows Live" clId="Web-{51E3E367-503D-4132-A3C8-A7664BB29DDA}" dt="2020-10-28T09:41:29.650" v="543" actId="20577"/>
          <ac:spMkLst>
            <pc:docMk/>
            <pc:sldMk cId="3209955917" sldId="257"/>
            <ac:spMk id="2" creationId="{E0973A6B-9332-436B-B19F-E0D901085BA1}"/>
          </ac:spMkLst>
        </pc:spChg>
        <pc:spChg chg="mod">
          <ac:chgData name="çağdaş balkay" userId="0e417ed4a9cc3405" providerId="Windows Live" clId="Web-{51E3E367-503D-4132-A3C8-A7664BB29DDA}" dt="2020-10-28T09:55:06.200" v="839" actId="20577"/>
          <ac:spMkLst>
            <pc:docMk/>
            <pc:sldMk cId="3209955917" sldId="257"/>
            <ac:spMk id="3" creationId="{E739C927-92B4-4829-AC6B-614C5A1F8006}"/>
          </ac:spMkLst>
        </pc:spChg>
      </pc:sldChg>
      <pc:sldChg chg="modSp new">
        <pc:chgData name="çağdaş balkay" userId="0e417ed4a9cc3405" providerId="Windows Live" clId="Web-{51E3E367-503D-4132-A3C8-A7664BB29DDA}" dt="2020-10-28T09:59:52.347" v="1157" actId="20577"/>
        <pc:sldMkLst>
          <pc:docMk/>
          <pc:sldMk cId="146985614" sldId="258"/>
        </pc:sldMkLst>
        <pc:spChg chg="mod">
          <ac:chgData name="çağdaş balkay" userId="0e417ed4a9cc3405" providerId="Windows Live" clId="Web-{51E3E367-503D-4132-A3C8-A7664BB29DDA}" dt="2020-10-28T09:59:52.347" v="1157" actId="20577"/>
          <ac:spMkLst>
            <pc:docMk/>
            <pc:sldMk cId="146985614" sldId="258"/>
            <ac:spMk id="2" creationId="{7FF8A766-728E-4960-B735-79C5162AD4E1}"/>
          </ac:spMkLst>
        </pc:spChg>
        <pc:spChg chg="mod">
          <ac:chgData name="çağdaş balkay" userId="0e417ed4a9cc3405" providerId="Windows Live" clId="Web-{51E3E367-503D-4132-A3C8-A7664BB29DDA}" dt="2020-10-28T09:59:44.988" v="1153" actId="20577"/>
          <ac:spMkLst>
            <pc:docMk/>
            <pc:sldMk cId="146985614" sldId="258"/>
            <ac:spMk id="3" creationId="{C03C6AA2-8ED5-4F3E-A6BE-1F323F7EDD71}"/>
          </ac:spMkLst>
        </pc:spChg>
      </pc:sldChg>
      <pc:sldChg chg="modSp new del">
        <pc:chgData name="çağdaş balkay" userId="0e417ed4a9cc3405" providerId="Windows Live" clId="Web-{51E3E367-503D-4132-A3C8-A7664BB29DDA}" dt="2020-10-28T09:48:26.253" v="695"/>
        <pc:sldMkLst>
          <pc:docMk/>
          <pc:sldMk cId="630109174" sldId="259"/>
        </pc:sldMkLst>
        <pc:spChg chg="mod">
          <ac:chgData name="çağdaş balkay" userId="0e417ed4a9cc3405" providerId="Windows Live" clId="Web-{51E3E367-503D-4132-A3C8-A7664BB29DDA}" dt="2020-10-28T09:45:15.671" v="560" actId="1076"/>
          <ac:spMkLst>
            <pc:docMk/>
            <pc:sldMk cId="630109174" sldId="259"/>
            <ac:spMk id="2" creationId="{FE8708A0-5F20-4F07-9A9C-82F95933DB05}"/>
          </ac:spMkLst>
        </pc:spChg>
        <pc:spChg chg="mod">
          <ac:chgData name="çağdaş balkay" userId="0e417ed4a9cc3405" providerId="Windows Live" clId="Web-{51E3E367-503D-4132-A3C8-A7664BB29DDA}" dt="2020-10-28T09:48:21.597" v="692" actId="20577"/>
          <ac:spMkLst>
            <pc:docMk/>
            <pc:sldMk cId="630109174" sldId="259"/>
            <ac:spMk id="3" creationId="{63A3CB2C-2CFD-4779-A4CE-3C7C351CB65A}"/>
          </ac:spMkLst>
        </pc:spChg>
      </pc:sldChg>
      <pc:sldChg chg="modSp new">
        <pc:chgData name="çağdaş balkay" userId="0e417ed4a9cc3405" providerId="Windows Live" clId="Web-{51E3E367-503D-4132-A3C8-A7664BB29DDA}" dt="2020-10-28T09:56:34.233" v="910" actId="20577"/>
        <pc:sldMkLst>
          <pc:docMk/>
          <pc:sldMk cId="4116896734" sldId="259"/>
        </pc:sldMkLst>
        <pc:spChg chg="mod">
          <ac:chgData name="çağdaş balkay" userId="0e417ed4a9cc3405" providerId="Windows Live" clId="Web-{51E3E367-503D-4132-A3C8-A7664BB29DDA}" dt="2020-10-28T09:55:22.091" v="848" actId="20577"/>
          <ac:spMkLst>
            <pc:docMk/>
            <pc:sldMk cId="4116896734" sldId="259"/>
            <ac:spMk id="2" creationId="{37C71F21-5326-4905-AF0E-923334A033EC}"/>
          </ac:spMkLst>
        </pc:spChg>
        <pc:spChg chg="mod">
          <ac:chgData name="çağdaş balkay" userId="0e417ed4a9cc3405" providerId="Windows Live" clId="Web-{51E3E367-503D-4132-A3C8-A7664BB29DDA}" dt="2020-10-28T09:56:34.233" v="910" actId="20577"/>
          <ac:spMkLst>
            <pc:docMk/>
            <pc:sldMk cId="4116896734" sldId="259"/>
            <ac:spMk id="3" creationId="{08F39C11-003E-4F5C-961B-323B84181EF2}"/>
          </ac:spMkLst>
        </pc:spChg>
      </pc:sldChg>
      <pc:sldChg chg="new">
        <pc:chgData name="çağdaş balkay" userId="0e417ed4a9cc3405" providerId="Windows Live" clId="Web-{51E3E367-503D-4132-A3C8-A7664BB29DDA}" dt="2020-10-28T09:59:58.066" v="1159"/>
        <pc:sldMkLst>
          <pc:docMk/>
          <pc:sldMk cId="3306915874" sldId="260"/>
        </pc:sldMkLst>
      </pc:sldChg>
    </pc:docChg>
  </pc:docChgLst>
  <pc:docChgLst>
    <pc:chgData name="çağdaş balkay" userId="0e417ed4a9cc3405" providerId="Windows Live" clId="Web-{A2A6E0BF-6067-44FA-A5A2-6E49F15C6CE9}"/>
    <pc:docChg chg="addSld modSld">
      <pc:chgData name="çağdaş balkay" userId="0e417ed4a9cc3405" providerId="Windows Live" clId="Web-{A2A6E0BF-6067-44FA-A5A2-6E49F15C6CE9}" dt="2020-10-30T13:42:54.944" v="1857"/>
      <pc:docMkLst>
        <pc:docMk/>
      </pc:docMkLst>
      <pc:sldChg chg="addSp modSp">
        <pc:chgData name="çağdaş balkay" userId="0e417ed4a9cc3405" providerId="Windows Live" clId="Web-{A2A6E0BF-6067-44FA-A5A2-6E49F15C6CE9}" dt="2020-10-30T13:11:49.515" v="778" actId="20577"/>
        <pc:sldMkLst>
          <pc:docMk/>
          <pc:sldMk cId="146985614" sldId="258"/>
        </pc:sldMkLst>
        <pc:spChg chg="mod">
          <ac:chgData name="çağdaş balkay" userId="0e417ed4a9cc3405" providerId="Windows Live" clId="Web-{A2A6E0BF-6067-44FA-A5A2-6E49F15C6CE9}" dt="2020-10-30T13:11:49.515" v="778" actId="20577"/>
          <ac:spMkLst>
            <pc:docMk/>
            <pc:sldMk cId="146985614" sldId="258"/>
            <ac:spMk id="3" creationId="{C03C6AA2-8ED5-4F3E-A6BE-1F323F7EDD71}"/>
          </ac:spMkLst>
        </pc:spChg>
        <pc:picChg chg="add mod">
          <ac:chgData name="çağdaş balkay" userId="0e417ed4a9cc3405" providerId="Windows Live" clId="Web-{A2A6E0BF-6067-44FA-A5A2-6E49F15C6CE9}" dt="2020-10-30T13:11:33.577" v="769" actId="1076"/>
          <ac:picMkLst>
            <pc:docMk/>
            <pc:sldMk cId="146985614" sldId="258"/>
            <ac:picMk id="4" creationId="{BBA7EEF0-B7F3-4B8D-AE01-B1FC6DED7F65}"/>
          </ac:picMkLst>
        </pc:picChg>
      </pc:sldChg>
      <pc:sldChg chg="modSp">
        <pc:chgData name="çağdaş balkay" userId="0e417ed4a9cc3405" providerId="Windows Live" clId="Web-{A2A6E0BF-6067-44FA-A5A2-6E49F15C6CE9}" dt="2020-10-30T12:37:59.941" v="10" actId="20577"/>
        <pc:sldMkLst>
          <pc:docMk/>
          <pc:sldMk cId="4116896734" sldId="259"/>
        </pc:sldMkLst>
        <pc:spChg chg="mod">
          <ac:chgData name="çağdaş balkay" userId="0e417ed4a9cc3405" providerId="Windows Live" clId="Web-{A2A6E0BF-6067-44FA-A5A2-6E49F15C6CE9}" dt="2020-10-30T12:37:59.941" v="10" actId="20577"/>
          <ac:spMkLst>
            <pc:docMk/>
            <pc:sldMk cId="4116896734" sldId="259"/>
            <ac:spMk id="3" creationId="{08F39C11-003E-4F5C-961B-323B84181EF2}"/>
          </ac:spMkLst>
        </pc:spChg>
      </pc:sldChg>
      <pc:sldChg chg="modSp">
        <pc:chgData name="çağdaş balkay" userId="0e417ed4a9cc3405" providerId="Windows Live" clId="Web-{A2A6E0BF-6067-44FA-A5A2-6E49F15C6CE9}" dt="2020-10-30T12:53:58.946" v="472" actId="20577"/>
        <pc:sldMkLst>
          <pc:docMk/>
          <pc:sldMk cId="3306915874" sldId="260"/>
        </pc:sldMkLst>
        <pc:spChg chg="mod">
          <ac:chgData name="çağdaş balkay" userId="0e417ed4a9cc3405" providerId="Windows Live" clId="Web-{A2A6E0BF-6067-44FA-A5A2-6E49F15C6CE9}" dt="2020-10-30T12:41:02.445" v="169" actId="20577"/>
          <ac:spMkLst>
            <pc:docMk/>
            <pc:sldMk cId="3306915874" sldId="260"/>
            <ac:spMk id="2" creationId="{BD6F3519-8835-4552-B892-48A62B864128}"/>
          </ac:spMkLst>
        </pc:spChg>
        <pc:spChg chg="mod">
          <ac:chgData name="çağdaş balkay" userId="0e417ed4a9cc3405" providerId="Windows Live" clId="Web-{A2A6E0BF-6067-44FA-A5A2-6E49F15C6CE9}" dt="2020-10-30T12:53:58.946" v="472" actId="20577"/>
          <ac:spMkLst>
            <pc:docMk/>
            <pc:sldMk cId="3306915874" sldId="260"/>
            <ac:spMk id="3" creationId="{E83384B8-F7E1-4862-9223-552AAE68EDA2}"/>
          </ac:spMkLst>
        </pc:spChg>
      </pc:sldChg>
      <pc:sldChg chg="addSp delSp modSp new">
        <pc:chgData name="çağdaş balkay" userId="0e417ed4a9cc3405" providerId="Windows Live" clId="Web-{A2A6E0BF-6067-44FA-A5A2-6E49F15C6CE9}" dt="2020-10-30T13:09:29.215" v="727" actId="20577"/>
        <pc:sldMkLst>
          <pc:docMk/>
          <pc:sldMk cId="2403886037" sldId="261"/>
        </pc:sldMkLst>
        <pc:spChg chg="mod">
          <ac:chgData name="çağdaş balkay" userId="0e417ed4a9cc3405" providerId="Windows Live" clId="Web-{A2A6E0BF-6067-44FA-A5A2-6E49F15C6CE9}" dt="2020-10-30T13:09:29.215" v="727" actId="20577"/>
          <ac:spMkLst>
            <pc:docMk/>
            <pc:sldMk cId="2403886037" sldId="261"/>
            <ac:spMk id="2" creationId="{33D5E1B9-EC39-4A7D-9E83-AD13B4D54CBB}"/>
          </ac:spMkLst>
        </pc:spChg>
        <pc:spChg chg="mod">
          <ac:chgData name="çağdaş balkay" userId="0e417ed4a9cc3405" providerId="Windows Live" clId="Web-{A2A6E0BF-6067-44FA-A5A2-6E49F15C6CE9}" dt="2020-10-30T13:09:20.324" v="723" actId="20577"/>
          <ac:spMkLst>
            <pc:docMk/>
            <pc:sldMk cId="2403886037" sldId="261"/>
            <ac:spMk id="3" creationId="{17B1C36C-A9D7-49A9-8777-D73AF85662EA}"/>
          </ac:spMkLst>
        </pc:spChg>
        <pc:picChg chg="add del mod">
          <ac:chgData name="çağdaş balkay" userId="0e417ed4a9cc3405" providerId="Windows Live" clId="Web-{A2A6E0BF-6067-44FA-A5A2-6E49F15C6CE9}" dt="2020-10-30T13:07:47.291" v="708"/>
          <ac:picMkLst>
            <pc:docMk/>
            <pc:sldMk cId="2403886037" sldId="261"/>
            <ac:picMk id="4" creationId="{DFB2DEAD-76DA-485F-9228-52C0321E128A}"/>
          </ac:picMkLst>
        </pc:picChg>
        <pc:picChg chg="add mod">
          <ac:chgData name="çağdaş balkay" userId="0e417ed4a9cc3405" providerId="Windows Live" clId="Web-{A2A6E0BF-6067-44FA-A5A2-6E49F15C6CE9}" dt="2020-10-30T13:07:57.901" v="710" actId="1076"/>
          <ac:picMkLst>
            <pc:docMk/>
            <pc:sldMk cId="2403886037" sldId="261"/>
            <ac:picMk id="5" creationId="{9B364CC2-3960-49F7-BC1D-697F8B6DE122}"/>
          </ac:picMkLst>
        </pc:picChg>
        <pc:picChg chg="add mod">
          <ac:chgData name="çağdaş balkay" userId="0e417ed4a9cc3405" providerId="Windows Live" clId="Web-{A2A6E0BF-6067-44FA-A5A2-6E49F15C6CE9}" dt="2020-10-30T13:08:39.605" v="712" actId="1076"/>
          <ac:picMkLst>
            <pc:docMk/>
            <pc:sldMk cId="2403886037" sldId="261"/>
            <ac:picMk id="6" creationId="{6F57BA82-BC4E-4AC2-A06F-6104E2D7C079}"/>
          </ac:picMkLst>
        </pc:picChg>
      </pc:sldChg>
      <pc:sldChg chg="modSp new">
        <pc:chgData name="çağdaş balkay" userId="0e417ed4a9cc3405" providerId="Windows Live" clId="Web-{A2A6E0BF-6067-44FA-A5A2-6E49F15C6CE9}" dt="2020-10-30T13:18:10.132" v="907" actId="20577"/>
        <pc:sldMkLst>
          <pc:docMk/>
          <pc:sldMk cId="1618375616" sldId="262"/>
        </pc:sldMkLst>
        <pc:spChg chg="mod">
          <ac:chgData name="çağdaş balkay" userId="0e417ed4a9cc3405" providerId="Windows Live" clId="Web-{A2A6E0BF-6067-44FA-A5A2-6E49F15C6CE9}" dt="2020-10-30T13:14:26.393" v="802" actId="20577"/>
          <ac:spMkLst>
            <pc:docMk/>
            <pc:sldMk cId="1618375616" sldId="262"/>
            <ac:spMk id="2" creationId="{17CAB413-EC3A-4C41-8EA1-4CDF547CE39D}"/>
          </ac:spMkLst>
        </pc:spChg>
        <pc:spChg chg="mod">
          <ac:chgData name="çağdaş balkay" userId="0e417ed4a9cc3405" providerId="Windows Live" clId="Web-{A2A6E0BF-6067-44FA-A5A2-6E49F15C6CE9}" dt="2020-10-30T13:18:10.132" v="907" actId="20577"/>
          <ac:spMkLst>
            <pc:docMk/>
            <pc:sldMk cId="1618375616" sldId="262"/>
            <ac:spMk id="3" creationId="{1CB3DD3F-B225-4498-99A7-E4FA96C928D3}"/>
          </ac:spMkLst>
        </pc:spChg>
      </pc:sldChg>
      <pc:sldChg chg="modSp new">
        <pc:chgData name="çağdaş balkay" userId="0e417ed4a9cc3405" providerId="Windows Live" clId="Web-{A2A6E0BF-6067-44FA-A5A2-6E49F15C6CE9}" dt="2020-10-30T13:23:04.920" v="1108" actId="20577"/>
        <pc:sldMkLst>
          <pc:docMk/>
          <pc:sldMk cId="3203360189" sldId="263"/>
        </pc:sldMkLst>
        <pc:spChg chg="mod">
          <ac:chgData name="çağdaş balkay" userId="0e417ed4a9cc3405" providerId="Windows Live" clId="Web-{A2A6E0BF-6067-44FA-A5A2-6E49F15C6CE9}" dt="2020-10-30T13:22:43.935" v="1089" actId="20577"/>
          <ac:spMkLst>
            <pc:docMk/>
            <pc:sldMk cId="3203360189" sldId="263"/>
            <ac:spMk id="2" creationId="{93D6AF2A-3076-40AF-99E4-744D1F3C3BD0}"/>
          </ac:spMkLst>
        </pc:spChg>
        <pc:spChg chg="mod">
          <ac:chgData name="çağdaş balkay" userId="0e417ed4a9cc3405" providerId="Windows Live" clId="Web-{A2A6E0BF-6067-44FA-A5A2-6E49F15C6CE9}" dt="2020-10-30T13:23:04.920" v="1108" actId="20577"/>
          <ac:spMkLst>
            <pc:docMk/>
            <pc:sldMk cId="3203360189" sldId="263"/>
            <ac:spMk id="3" creationId="{CB0E1345-F5CC-4E60-850D-C70AADEC5489}"/>
          </ac:spMkLst>
        </pc:spChg>
      </pc:sldChg>
      <pc:sldChg chg="addSp delSp modSp new">
        <pc:chgData name="çağdaş balkay" userId="0e417ed4a9cc3405" providerId="Windows Live" clId="Web-{A2A6E0BF-6067-44FA-A5A2-6E49F15C6CE9}" dt="2020-10-30T13:29:30.834" v="1219" actId="20577"/>
        <pc:sldMkLst>
          <pc:docMk/>
          <pc:sldMk cId="437859267" sldId="264"/>
        </pc:sldMkLst>
        <pc:spChg chg="mod">
          <ac:chgData name="çağdaş balkay" userId="0e417ed4a9cc3405" providerId="Windows Live" clId="Web-{A2A6E0BF-6067-44FA-A5A2-6E49F15C6CE9}" dt="2020-10-30T13:25:35.626" v="1137" actId="20577"/>
          <ac:spMkLst>
            <pc:docMk/>
            <pc:sldMk cId="437859267" sldId="264"/>
            <ac:spMk id="2" creationId="{CEA742ED-DDB6-4DCE-A1B5-F1F940E24E1E}"/>
          </ac:spMkLst>
        </pc:spChg>
        <pc:spChg chg="mod">
          <ac:chgData name="çağdaş balkay" userId="0e417ed4a9cc3405" providerId="Windows Live" clId="Web-{A2A6E0BF-6067-44FA-A5A2-6E49F15C6CE9}" dt="2020-10-30T13:29:30.834" v="1219" actId="20577"/>
          <ac:spMkLst>
            <pc:docMk/>
            <pc:sldMk cId="437859267" sldId="264"/>
            <ac:spMk id="3" creationId="{103BBBFE-9639-4F7F-9236-7C280F55198C}"/>
          </ac:spMkLst>
        </pc:spChg>
        <pc:picChg chg="add del mod">
          <ac:chgData name="çağdaş balkay" userId="0e417ed4a9cc3405" providerId="Windows Live" clId="Web-{A2A6E0BF-6067-44FA-A5A2-6E49F15C6CE9}" dt="2020-10-30T13:28:34.629" v="1190"/>
          <ac:picMkLst>
            <pc:docMk/>
            <pc:sldMk cId="437859267" sldId="264"/>
            <ac:picMk id="4" creationId="{79F6E673-B5DC-422A-AF0E-4C2219BC57E2}"/>
          </ac:picMkLst>
        </pc:picChg>
      </pc:sldChg>
      <pc:sldChg chg="addSp delSp modSp new">
        <pc:chgData name="çağdaş balkay" userId="0e417ed4a9cc3405" providerId="Windows Live" clId="Web-{A2A6E0BF-6067-44FA-A5A2-6E49F15C6CE9}" dt="2020-10-30T13:42:32.037" v="1847" actId="20577"/>
        <pc:sldMkLst>
          <pc:docMk/>
          <pc:sldMk cId="2540963600" sldId="265"/>
        </pc:sldMkLst>
        <pc:spChg chg="mod">
          <ac:chgData name="çağdaş balkay" userId="0e417ed4a9cc3405" providerId="Windows Live" clId="Web-{A2A6E0BF-6067-44FA-A5A2-6E49F15C6CE9}" dt="2020-10-30T13:30:29.616" v="1251" actId="20577"/>
          <ac:spMkLst>
            <pc:docMk/>
            <pc:sldMk cId="2540963600" sldId="265"/>
            <ac:spMk id="2" creationId="{73292AEE-21C0-4FEE-B11D-F800AE4F1757}"/>
          </ac:spMkLst>
        </pc:spChg>
        <pc:spChg chg="del">
          <ac:chgData name="çağdaş balkay" userId="0e417ed4a9cc3405" providerId="Windows Live" clId="Web-{A2A6E0BF-6067-44FA-A5A2-6E49F15C6CE9}" dt="2020-10-30T13:29:44.834" v="1222"/>
          <ac:spMkLst>
            <pc:docMk/>
            <pc:sldMk cId="2540963600" sldId="265"/>
            <ac:spMk id="3" creationId="{2EC40547-AC1F-4B98-91EA-0F82FBDD3C5C}"/>
          </ac:spMkLst>
        </pc:spChg>
        <pc:spChg chg="add mod">
          <ac:chgData name="çağdaş balkay" userId="0e417ed4a9cc3405" providerId="Windows Live" clId="Web-{A2A6E0BF-6067-44FA-A5A2-6E49F15C6CE9}" dt="2020-10-30T13:42:32.037" v="1847" actId="20577"/>
          <ac:spMkLst>
            <pc:docMk/>
            <pc:sldMk cId="2540963600" sldId="265"/>
            <ac:spMk id="6" creationId="{5CD471F9-F28A-4045-BB8D-B54E724C8DDA}"/>
          </ac:spMkLst>
        </pc:spChg>
        <pc:picChg chg="add del mod ord">
          <ac:chgData name="çağdaş balkay" userId="0e417ed4a9cc3405" providerId="Windows Live" clId="Web-{A2A6E0BF-6067-44FA-A5A2-6E49F15C6CE9}" dt="2020-10-30T13:29:51.912" v="1223"/>
          <ac:picMkLst>
            <pc:docMk/>
            <pc:sldMk cId="2540963600" sldId="265"/>
            <ac:picMk id="4" creationId="{386D7047-E056-42F6-822A-DE162CDDD1DC}"/>
          </ac:picMkLst>
        </pc:picChg>
      </pc:sldChg>
      <pc:sldChg chg="modSp new">
        <pc:chgData name="çağdaş balkay" userId="0e417ed4a9cc3405" providerId="Windows Live" clId="Web-{A2A6E0BF-6067-44FA-A5A2-6E49F15C6CE9}" dt="2020-10-30T13:41:23.505" v="1803" actId="20577"/>
        <pc:sldMkLst>
          <pc:docMk/>
          <pc:sldMk cId="93963249" sldId="266"/>
        </pc:sldMkLst>
        <pc:spChg chg="mod">
          <ac:chgData name="çağdaş balkay" userId="0e417ed4a9cc3405" providerId="Windows Live" clId="Web-{A2A6E0BF-6067-44FA-A5A2-6E49F15C6CE9}" dt="2020-10-30T13:35:11.716" v="1511" actId="20577"/>
          <ac:spMkLst>
            <pc:docMk/>
            <pc:sldMk cId="93963249" sldId="266"/>
            <ac:spMk id="2" creationId="{3597DEE7-0624-4A7A-8F41-E3ED1ECF9536}"/>
          </ac:spMkLst>
        </pc:spChg>
        <pc:spChg chg="mod">
          <ac:chgData name="çağdaş balkay" userId="0e417ed4a9cc3405" providerId="Windows Live" clId="Web-{A2A6E0BF-6067-44FA-A5A2-6E49F15C6CE9}" dt="2020-10-30T13:41:23.505" v="1803" actId="20577"/>
          <ac:spMkLst>
            <pc:docMk/>
            <pc:sldMk cId="93963249" sldId="266"/>
            <ac:spMk id="3" creationId="{154FCBE0-979F-46C2-B97C-2A3E10DE74BF}"/>
          </ac:spMkLst>
        </pc:spChg>
      </pc:sldChg>
      <pc:sldChg chg="modSp new">
        <pc:chgData name="çağdaş balkay" userId="0e417ed4a9cc3405" providerId="Windows Live" clId="Web-{A2A6E0BF-6067-44FA-A5A2-6E49F15C6CE9}" dt="2020-10-30T13:42:49.850" v="1855" actId="20577"/>
        <pc:sldMkLst>
          <pc:docMk/>
          <pc:sldMk cId="3809084579" sldId="267"/>
        </pc:sldMkLst>
        <pc:spChg chg="mod">
          <ac:chgData name="çağdaş balkay" userId="0e417ed4a9cc3405" providerId="Windows Live" clId="Web-{A2A6E0BF-6067-44FA-A5A2-6E49F15C6CE9}" dt="2020-10-30T13:39:03.314" v="1686" actId="20577"/>
          <ac:spMkLst>
            <pc:docMk/>
            <pc:sldMk cId="3809084579" sldId="267"/>
            <ac:spMk id="2" creationId="{520AB92A-0DBE-4AC0-ABE0-3A2DA8FD53A2}"/>
          </ac:spMkLst>
        </pc:spChg>
        <pc:spChg chg="mod">
          <ac:chgData name="çağdaş balkay" userId="0e417ed4a9cc3405" providerId="Windows Live" clId="Web-{A2A6E0BF-6067-44FA-A5A2-6E49F15C6CE9}" dt="2020-10-30T13:42:49.850" v="1855" actId="20577"/>
          <ac:spMkLst>
            <pc:docMk/>
            <pc:sldMk cId="3809084579" sldId="267"/>
            <ac:spMk id="3" creationId="{3DCEED19-F6B6-4E5A-87D4-24713365CF5B}"/>
          </ac:spMkLst>
        </pc:spChg>
      </pc:sldChg>
      <pc:sldChg chg="new">
        <pc:chgData name="çağdaş balkay" userId="0e417ed4a9cc3405" providerId="Windows Live" clId="Web-{A2A6E0BF-6067-44FA-A5A2-6E49F15C6CE9}" dt="2020-10-30T13:42:54.944" v="1857"/>
        <pc:sldMkLst>
          <pc:docMk/>
          <pc:sldMk cId="3417781361" sldId="268"/>
        </pc:sldMkLst>
      </pc:sldChg>
    </pc:docChg>
  </pc:docChgLst>
  <pc:docChgLst>
    <pc:chgData name="çağdaş balkay" userId="0e417ed4a9cc3405" providerId="Windows Live" clId="Web-{EAF647D5-6F85-4CD5-BD37-F070DB6E314B}"/>
    <pc:docChg chg="addSld modSld">
      <pc:chgData name="çağdaş balkay" userId="0e417ed4a9cc3405" providerId="Windows Live" clId="Web-{EAF647D5-6F85-4CD5-BD37-F070DB6E314B}" dt="2020-11-01T11:50:57.137" v="3180" actId="1076"/>
      <pc:docMkLst>
        <pc:docMk/>
      </pc:docMkLst>
      <pc:sldChg chg="modSp">
        <pc:chgData name="çağdaş balkay" userId="0e417ed4a9cc3405" providerId="Windows Live" clId="Web-{EAF647D5-6F85-4CD5-BD37-F070DB6E314B}" dt="2020-11-01T11:04:00.721" v="1689" actId="20577"/>
        <pc:sldMkLst>
          <pc:docMk/>
          <pc:sldMk cId="3417781361" sldId="268"/>
        </pc:sldMkLst>
        <pc:spChg chg="mod">
          <ac:chgData name="çağdaş balkay" userId="0e417ed4a9cc3405" providerId="Windows Live" clId="Web-{EAF647D5-6F85-4CD5-BD37-F070DB6E314B}" dt="2020-11-01T10:54:07.881" v="1012" actId="20577"/>
          <ac:spMkLst>
            <pc:docMk/>
            <pc:sldMk cId="3417781361" sldId="268"/>
            <ac:spMk id="2" creationId="{35DD1854-46C1-4623-B852-5F1E41B5BE67}"/>
          </ac:spMkLst>
        </pc:spChg>
        <pc:spChg chg="mod">
          <ac:chgData name="çağdaş balkay" userId="0e417ed4a9cc3405" providerId="Windows Live" clId="Web-{EAF647D5-6F85-4CD5-BD37-F070DB6E314B}" dt="2020-11-01T11:04:00.721" v="1689" actId="20577"/>
          <ac:spMkLst>
            <pc:docMk/>
            <pc:sldMk cId="3417781361" sldId="268"/>
            <ac:spMk id="3" creationId="{2F7708F6-026A-4F89-890A-A4F0E91AB520}"/>
          </ac:spMkLst>
        </pc:spChg>
      </pc:sldChg>
      <pc:sldChg chg="modSp new">
        <pc:chgData name="çağdaş balkay" userId="0e417ed4a9cc3405" providerId="Windows Live" clId="Web-{EAF647D5-6F85-4CD5-BD37-F070DB6E314B}" dt="2020-11-01T11:02:21.547" v="1611" actId="20577"/>
        <pc:sldMkLst>
          <pc:docMk/>
          <pc:sldMk cId="3827490923" sldId="269"/>
        </pc:sldMkLst>
        <pc:spChg chg="mod">
          <ac:chgData name="çağdaş balkay" userId="0e417ed4a9cc3405" providerId="Windows Live" clId="Web-{EAF647D5-6F85-4CD5-BD37-F070DB6E314B}" dt="2020-11-01T10:55:14.695" v="1059" actId="20577"/>
          <ac:spMkLst>
            <pc:docMk/>
            <pc:sldMk cId="3827490923" sldId="269"/>
            <ac:spMk id="2" creationId="{F25418FE-D280-49C6-BED5-5ED8045D7663}"/>
          </ac:spMkLst>
        </pc:spChg>
        <pc:spChg chg="mod">
          <ac:chgData name="çağdaş balkay" userId="0e417ed4a9cc3405" providerId="Windows Live" clId="Web-{EAF647D5-6F85-4CD5-BD37-F070DB6E314B}" dt="2020-11-01T11:02:21.547" v="1611" actId="20577"/>
          <ac:spMkLst>
            <pc:docMk/>
            <pc:sldMk cId="3827490923" sldId="269"/>
            <ac:spMk id="3" creationId="{50946208-478D-4512-9825-CA25D183F981}"/>
          </ac:spMkLst>
        </pc:spChg>
      </pc:sldChg>
      <pc:sldChg chg="modSp new">
        <pc:chgData name="çağdaş balkay" userId="0e417ed4a9cc3405" providerId="Windows Live" clId="Web-{EAF647D5-6F85-4CD5-BD37-F070DB6E314B}" dt="2020-11-01T11:11:19.823" v="1829" actId="20577"/>
        <pc:sldMkLst>
          <pc:docMk/>
          <pc:sldMk cId="258884464" sldId="270"/>
        </pc:sldMkLst>
        <pc:spChg chg="mod">
          <ac:chgData name="çağdaş balkay" userId="0e417ed4a9cc3405" providerId="Windows Live" clId="Web-{EAF647D5-6F85-4CD5-BD37-F070DB6E314B}" dt="2020-11-01T11:04:41.644" v="1700" actId="20577"/>
          <ac:spMkLst>
            <pc:docMk/>
            <pc:sldMk cId="258884464" sldId="270"/>
            <ac:spMk id="2" creationId="{F72E66EC-1FBA-46D3-9238-3EA2BCA15A4D}"/>
          </ac:spMkLst>
        </pc:spChg>
        <pc:spChg chg="mod">
          <ac:chgData name="çağdaş balkay" userId="0e417ed4a9cc3405" providerId="Windows Live" clId="Web-{EAF647D5-6F85-4CD5-BD37-F070DB6E314B}" dt="2020-11-01T11:11:19.823" v="1829" actId="20577"/>
          <ac:spMkLst>
            <pc:docMk/>
            <pc:sldMk cId="258884464" sldId="270"/>
            <ac:spMk id="3" creationId="{8F593E31-645A-4D98-8A1A-3F14ACC22D74}"/>
          </ac:spMkLst>
        </pc:spChg>
      </pc:sldChg>
      <pc:sldChg chg="modSp new">
        <pc:chgData name="çağdaş balkay" userId="0e417ed4a9cc3405" providerId="Windows Live" clId="Web-{EAF647D5-6F85-4CD5-BD37-F070DB6E314B}" dt="2020-11-01T11:14:21.890" v="1994" actId="20577"/>
        <pc:sldMkLst>
          <pc:docMk/>
          <pc:sldMk cId="4066015917" sldId="271"/>
        </pc:sldMkLst>
        <pc:spChg chg="mod">
          <ac:chgData name="çağdaş balkay" userId="0e417ed4a9cc3405" providerId="Windows Live" clId="Web-{EAF647D5-6F85-4CD5-BD37-F070DB6E314B}" dt="2020-11-01T11:11:41.230" v="1863" actId="20577"/>
          <ac:spMkLst>
            <pc:docMk/>
            <pc:sldMk cId="4066015917" sldId="271"/>
            <ac:spMk id="2" creationId="{A667CC8F-DD2F-458A-AF72-D42F238CB793}"/>
          </ac:spMkLst>
        </pc:spChg>
        <pc:spChg chg="mod">
          <ac:chgData name="çağdaş balkay" userId="0e417ed4a9cc3405" providerId="Windows Live" clId="Web-{EAF647D5-6F85-4CD5-BD37-F070DB6E314B}" dt="2020-11-01T11:14:21.890" v="1994" actId="20577"/>
          <ac:spMkLst>
            <pc:docMk/>
            <pc:sldMk cId="4066015917" sldId="271"/>
            <ac:spMk id="3" creationId="{498ADB7B-2D08-45E8-A462-72F25A6C3841}"/>
          </ac:spMkLst>
        </pc:spChg>
      </pc:sldChg>
      <pc:sldChg chg="modSp new">
        <pc:chgData name="çağdaş balkay" userId="0e417ed4a9cc3405" providerId="Windows Live" clId="Web-{EAF647D5-6F85-4CD5-BD37-F070DB6E314B}" dt="2020-11-01T11:20:40.147" v="2253" actId="20577"/>
        <pc:sldMkLst>
          <pc:docMk/>
          <pc:sldMk cId="3820766212" sldId="272"/>
        </pc:sldMkLst>
        <pc:spChg chg="mod">
          <ac:chgData name="çağdaş balkay" userId="0e417ed4a9cc3405" providerId="Windows Live" clId="Web-{EAF647D5-6F85-4CD5-BD37-F070DB6E314B}" dt="2020-11-01T11:17:15.831" v="2036" actId="20577"/>
          <ac:spMkLst>
            <pc:docMk/>
            <pc:sldMk cId="3820766212" sldId="272"/>
            <ac:spMk id="2" creationId="{7CC555E3-C466-4658-BA0A-210CA0E5F5BB}"/>
          </ac:spMkLst>
        </pc:spChg>
        <pc:spChg chg="mod">
          <ac:chgData name="çağdaş balkay" userId="0e417ed4a9cc3405" providerId="Windows Live" clId="Web-{EAF647D5-6F85-4CD5-BD37-F070DB6E314B}" dt="2020-11-01T11:20:40.147" v="2253" actId="20577"/>
          <ac:spMkLst>
            <pc:docMk/>
            <pc:sldMk cId="3820766212" sldId="272"/>
            <ac:spMk id="3" creationId="{6BA11EAD-2AA2-4AB3-8E55-4C58DC42AE03}"/>
          </ac:spMkLst>
        </pc:spChg>
      </pc:sldChg>
      <pc:sldChg chg="modSp new">
        <pc:chgData name="çağdaş balkay" userId="0e417ed4a9cc3405" providerId="Windows Live" clId="Web-{EAF647D5-6F85-4CD5-BD37-F070DB6E314B}" dt="2020-11-01T11:25:11.043" v="2468" actId="14100"/>
        <pc:sldMkLst>
          <pc:docMk/>
          <pc:sldMk cId="3633750862" sldId="273"/>
        </pc:sldMkLst>
        <pc:spChg chg="mod">
          <ac:chgData name="çağdaş balkay" userId="0e417ed4a9cc3405" providerId="Windows Live" clId="Web-{EAF647D5-6F85-4CD5-BD37-F070DB6E314B}" dt="2020-11-01T11:21:19.195" v="2282" actId="20577"/>
          <ac:spMkLst>
            <pc:docMk/>
            <pc:sldMk cId="3633750862" sldId="273"/>
            <ac:spMk id="2" creationId="{697DED85-41D8-4CBB-9780-D9E971ED89C1}"/>
          </ac:spMkLst>
        </pc:spChg>
        <pc:spChg chg="mod">
          <ac:chgData name="çağdaş balkay" userId="0e417ed4a9cc3405" providerId="Windows Live" clId="Web-{EAF647D5-6F85-4CD5-BD37-F070DB6E314B}" dt="2020-11-01T11:25:11.043" v="2468" actId="14100"/>
          <ac:spMkLst>
            <pc:docMk/>
            <pc:sldMk cId="3633750862" sldId="273"/>
            <ac:spMk id="3" creationId="{35DEE1AE-DFA9-4895-9540-153013EDDA98}"/>
          </ac:spMkLst>
        </pc:spChg>
      </pc:sldChg>
      <pc:sldChg chg="modSp new">
        <pc:chgData name="çağdaş balkay" userId="0e417ed4a9cc3405" providerId="Windows Live" clId="Web-{EAF647D5-6F85-4CD5-BD37-F070DB6E314B}" dt="2020-11-01T11:27:04.717" v="2579" actId="20577"/>
        <pc:sldMkLst>
          <pc:docMk/>
          <pc:sldMk cId="3243437891" sldId="274"/>
        </pc:sldMkLst>
        <pc:spChg chg="mod">
          <ac:chgData name="çağdaş balkay" userId="0e417ed4a9cc3405" providerId="Windows Live" clId="Web-{EAF647D5-6F85-4CD5-BD37-F070DB6E314B}" dt="2020-11-01T11:25:45.200" v="2496" actId="20577"/>
          <ac:spMkLst>
            <pc:docMk/>
            <pc:sldMk cId="3243437891" sldId="274"/>
            <ac:spMk id="2" creationId="{69F7C5E3-AD0B-4544-8CB2-BE114A950849}"/>
          </ac:spMkLst>
        </pc:spChg>
        <pc:spChg chg="mod">
          <ac:chgData name="çağdaş balkay" userId="0e417ed4a9cc3405" providerId="Windows Live" clId="Web-{EAF647D5-6F85-4CD5-BD37-F070DB6E314B}" dt="2020-11-01T11:27:04.717" v="2579" actId="20577"/>
          <ac:spMkLst>
            <pc:docMk/>
            <pc:sldMk cId="3243437891" sldId="274"/>
            <ac:spMk id="3" creationId="{5F663879-FC82-43AF-9AE6-CEAAFF185006}"/>
          </ac:spMkLst>
        </pc:spChg>
      </pc:sldChg>
      <pc:sldChg chg="modSp new">
        <pc:chgData name="çağdaş balkay" userId="0e417ed4a9cc3405" providerId="Windows Live" clId="Web-{EAF647D5-6F85-4CD5-BD37-F070DB6E314B}" dt="2020-11-01T11:33:57.397" v="2716" actId="1076"/>
        <pc:sldMkLst>
          <pc:docMk/>
          <pc:sldMk cId="911188489" sldId="275"/>
        </pc:sldMkLst>
        <pc:spChg chg="mod">
          <ac:chgData name="çağdaş balkay" userId="0e417ed4a9cc3405" providerId="Windows Live" clId="Web-{EAF647D5-6F85-4CD5-BD37-F070DB6E314B}" dt="2020-11-01T11:33:07.865" v="2586" actId="20577"/>
          <ac:spMkLst>
            <pc:docMk/>
            <pc:sldMk cId="911188489" sldId="275"/>
            <ac:spMk id="2" creationId="{46B98EBE-9DEF-4937-90BE-D7BC8974A59E}"/>
          </ac:spMkLst>
        </pc:spChg>
        <pc:spChg chg="mod">
          <ac:chgData name="çağdaş balkay" userId="0e417ed4a9cc3405" providerId="Windows Live" clId="Web-{EAF647D5-6F85-4CD5-BD37-F070DB6E314B}" dt="2020-11-01T11:33:57.397" v="2716" actId="1076"/>
          <ac:spMkLst>
            <pc:docMk/>
            <pc:sldMk cId="911188489" sldId="275"/>
            <ac:spMk id="3" creationId="{F0D7CFF3-B7C9-4714-A9EF-878370690EEC}"/>
          </ac:spMkLst>
        </pc:spChg>
      </pc:sldChg>
      <pc:sldChg chg="modSp new">
        <pc:chgData name="çağdaş balkay" userId="0e417ed4a9cc3405" providerId="Windows Live" clId="Web-{EAF647D5-6F85-4CD5-BD37-F070DB6E314B}" dt="2020-11-01T11:40:56.937" v="2906" actId="20577"/>
        <pc:sldMkLst>
          <pc:docMk/>
          <pc:sldMk cId="319981379" sldId="276"/>
        </pc:sldMkLst>
        <pc:spChg chg="mod">
          <ac:chgData name="çağdaş balkay" userId="0e417ed4a9cc3405" providerId="Windows Live" clId="Web-{EAF647D5-6F85-4CD5-BD37-F070DB6E314B}" dt="2020-11-01T11:38:55.075" v="2738" actId="20577"/>
          <ac:spMkLst>
            <pc:docMk/>
            <pc:sldMk cId="319981379" sldId="276"/>
            <ac:spMk id="2" creationId="{00AB9502-F25D-4DE8-BCAA-79CADD4E1767}"/>
          </ac:spMkLst>
        </pc:spChg>
        <pc:spChg chg="mod">
          <ac:chgData name="çağdaş balkay" userId="0e417ed4a9cc3405" providerId="Windows Live" clId="Web-{EAF647D5-6F85-4CD5-BD37-F070DB6E314B}" dt="2020-11-01T11:40:56.937" v="2906" actId="20577"/>
          <ac:spMkLst>
            <pc:docMk/>
            <pc:sldMk cId="319981379" sldId="276"/>
            <ac:spMk id="3" creationId="{6FB5A601-8C58-444D-81E4-88BE24DEB2EC}"/>
          </ac:spMkLst>
        </pc:spChg>
      </pc:sldChg>
      <pc:sldChg chg="addSp modSp new">
        <pc:chgData name="çağdaş balkay" userId="0e417ed4a9cc3405" providerId="Windows Live" clId="Web-{EAF647D5-6F85-4CD5-BD37-F070DB6E314B}" dt="2020-11-01T11:46:34.897" v="3009" actId="20577"/>
        <pc:sldMkLst>
          <pc:docMk/>
          <pc:sldMk cId="3674034088" sldId="277"/>
        </pc:sldMkLst>
        <pc:spChg chg="mod">
          <ac:chgData name="çağdaş balkay" userId="0e417ed4a9cc3405" providerId="Windows Live" clId="Web-{EAF647D5-6F85-4CD5-BD37-F070DB6E314B}" dt="2020-11-01T11:43:39.987" v="2951" actId="20577"/>
          <ac:spMkLst>
            <pc:docMk/>
            <pc:sldMk cId="3674034088" sldId="277"/>
            <ac:spMk id="2" creationId="{8A4027B2-BD96-4A0D-921E-26C498B07D4F}"/>
          </ac:spMkLst>
        </pc:spChg>
        <pc:spChg chg="mod">
          <ac:chgData name="çağdaş balkay" userId="0e417ed4a9cc3405" providerId="Windows Live" clId="Web-{EAF647D5-6F85-4CD5-BD37-F070DB6E314B}" dt="2020-11-01T11:46:34.897" v="3009" actId="20577"/>
          <ac:spMkLst>
            <pc:docMk/>
            <pc:sldMk cId="3674034088" sldId="277"/>
            <ac:spMk id="3" creationId="{57C6DD3B-A6DF-480A-BEF6-3924FFED9961}"/>
          </ac:spMkLst>
        </pc:spChg>
        <pc:picChg chg="add mod">
          <ac:chgData name="çağdaş balkay" userId="0e417ed4a9cc3405" providerId="Windows Live" clId="Web-{EAF647D5-6F85-4CD5-BD37-F070DB6E314B}" dt="2020-11-01T11:46:27.116" v="3006" actId="1076"/>
          <ac:picMkLst>
            <pc:docMk/>
            <pc:sldMk cId="3674034088" sldId="277"/>
            <ac:picMk id="4" creationId="{7A7A59AF-9875-4D0C-8E62-160EFA59D311}"/>
          </ac:picMkLst>
        </pc:picChg>
      </pc:sldChg>
      <pc:sldChg chg="modSp new">
        <pc:chgData name="çağdaş balkay" userId="0e417ed4a9cc3405" providerId="Windows Live" clId="Web-{EAF647D5-6F85-4CD5-BD37-F070DB6E314B}" dt="2020-11-01T11:48:26.165" v="3086" actId="20577"/>
        <pc:sldMkLst>
          <pc:docMk/>
          <pc:sldMk cId="3153744233" sldId="278"/>
        </pc:sldMkLst>
        <pc:spChg chg="mod">
          <ac:chgData name="çağdaş balkay" userId="0e417ed4a9cc3405" providerId="Windows Live" clId="Web-{EAF647D5-6F85-4CD5-BD37-F070DB6E314B}" dt="2020-11-01T11:48:26.165" v="3086" actId="20577"/>
          <ac:spMkLst>
            <pc:docMk/>
            <pc:sldMk cId="3153744233" sldId="278"/>
            <ac:spMk id="2" creationId="{7B2559C6-5316-4CD2-B6E3-E30C0832EE7A}"/>
          </ac:spMkLst>
        </pc:spChg>
        <pc:spChg chg="mod">
          <ac:chgData name="çağdaş balkay" userId="0e417ed4a9cc3405" providerId="Windows Live" clId="Web-{EAF647D5-6F85-4CD5-BD37-F070DB6E314B}" dt="2020-11-01T11:48:20.274" v="3081" actId="20577"/>
          <ac:spMkLst>
            <pc:docMk/>
            <pc:sldMk cId="3153744233" sldId="278"/>
            <ac:spMk id="3" creationId="{428560F3-0F7A-4646-8109-31D5ADE3D178}"/>
          </ac:spMkLst>
        </pc:spChg>
      </pc:sldChg>
      <pc:sldChg chg="modSp new">
        <pc:chgData name="çağdaş balkay" userId="0e417ed4a9cc3405" providerId="Windows Live" clId="Web-{EAF647D5-6F85-4CD5-BD37-F070DB6E314B}" dt="2020-11-01T11:50:57.137" v="3180" actId="1076"/>
        <pc:sldMkLst>
          <pc:docMk/>
          <pc:sldMk cId="3922606857" sldId="279"/>
        </pc:sldMkLst>
        <pc:spChg chg="mod">
          <ac:chgData name="çağdaş balkay" userId="0e417ed4a9cc3405" providerId="Windows Live" clId="Web-{EAF647D5-6F85-4CD5-BD37-F070DB6E314B}" dt="2020-11-01T11:49:17.744" v="3110" actId="20577"/>
          <ac:spMkLst>
            <pc:docMk/>
            <pc:sldMk cId="3922606857" sldId="279"/>
            <ac:spMk id="2" creationId="{0A078326-B42E-4BC0-8597-18C68314879C}"/>
          </ac:spMkLst>
        </pc:spChg>
        <pc:spChg chg="mod">
          <ac:chgData name="çağdaş balkay" userId="0e417ed4a9cc3405" providerId="Windows Live" clId="Web-{EAF647D5-6F85-4CD5-BD37-F070DB6E314B}" dt="2020-11-01T11:50:57.137" v="3180" actId="1076"/>
          <ac:spMkLst>
            <pc:docMk/>
            <pc:sldMk cId="3922606857" sldId="279"/>
            <ac:spMk id="3" creationId="{BE39C434-EFCC-41A7-8B86-A7FE657E5A61}"/>
          </ac:spMkLst>
        </pc:spChg>
      </pc:sldChg>
    </pc:docChg>
  </pc:docChgLst>
  <pc:docChgLst>
    <pc:chgData name="çağdaş balkay" userId="0e417ed4a9cc3405" providerId="Windows Live" clId="Web-{39077F50-8D37-48D5-BB65-5FC51EBE3EEA}"/>
    <pc:docChg chg="modSld">
      <pc:chgData name="çağdaş balkay" userId="0e417ed4a9cc3405" providerId="Windows Live" clId="Web-{39077F50-8D37-48D5-BB65-5FC51EBE3EEA}" dt="2020-10-30T16:06:16.234" v="54" actId="20577"/>
      <pc:docMkLst>
        <pc:docMk/>
      </pc:docMkLst>
      <pc:sldChg chg="modSp">
        <pc:chgData name="çağdaş balkay" userId="0e417ed4a9cc3405" providerId="Windows Live" clId="Web-{39077F50-8D37-48D5-BB65-5FC51EBE3EEA}" dt="2020-10-30T16:06:16.234" v="53" actId="20577"/>
        <pc:sldMkLst>
          <pc:docMk/>
          <pc:sldMk cId="3417781361" sldId="268"/>
        </pc:sldMkLst>
        <pc:spChg chg="mod">
          <ac:chgData name="çağdaş balkay" userId="0e417ed4a9cc3405" providerId="Windows Live" clId="Web-{39077F50-8D37-48D5-BB65-5FC51EBE3EEA}" dt="2020-10-30T16:06:04.999" v="24" actId="20577"/>
          <ac:spMkLst>
            <pc:docMk/>
            <pc:sldMk cId="3417781361" sldId="268"/>
            <ac:spMk id="2" creationId="{35DD1854-46C1-4623-B852-5F1E41B5BE67}"/>
          </ac:spMkLst>
        </pc:spChg>
        <pc:spChg chg="mod">
          <ac:chgData name="çağdaş balkay" userId="0e417ed4a9cc3405" providerId="Windows Live" clId="Web-{39077F50-8D37-48D5-BB65-5FC51EBE3EEA}" dt="2020-10-30T16:06:16.234" v="53" actId="20577"/>
          <ac:spMkLst>
            <pc:docMk/>
            <pc:sldMk cId="3417781361" sldId="268"/>
            <ac:spMk id="3" creationId="{2F7708F6-026A-4F89-890A-A4F0E91AB5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TASARIM SUNU ÇALIŞMASI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885" y="4182915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2500" dirty="0"/>
              <a:t>ÇAĞDAŞ BALKAY 20-703-027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97DEE7-0624-4A7A-8F41-E3ED1EC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                               HEX DEĞERİ</a:t>
            </a:r>
            <a:endParaRPr lang="tr-TR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FCBE0-979F-46C2-B97C-2A3E10DE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1"/>
              <a:t>Hexadecimal</a:t>
            </a:r>
            <a:r>
              <a:rPr lang="tr-TR" dirty="0"/>
              <a:t> sayı sisteminin kullanıldığı yöntemdir.</a:t>
            </a:r>
          </a:p>
          <a:p>
            <a:endParaRPr lang="tr-TR" dirty="0"/>
          </a:p>
          <a:p>
            <a:r>
              <a:rPr lang="tr-TR" dirty="0"/>
              <a:t>HEX renk kodları 00 ile </a:t>
            </a:r>
            <a:r>
              <a:rPr lang="tr-TR" dirty="0" err="1"/>
              <a:t>ff</a:t>
            </a:r>
            <a:r>
              <a:rPr lang="tr-TR" dirty="0"/>
              <a:t> arasında değer alır.</a:t>
            </a:r>
          </a:p>
          <a:p>
            <a:endParaRPr lang="tr-TR" dirty="0"/>
          </a:p>
          <a:p>
            <a:r>
              <a:rPr lang="tr-TR" dirty="0"/>
              <a:t>Örneğin siyah rengin HEX değeri </a:t>
            </a:r>
            <a:r>
              <a:rPr lang="tr-TR" b="1" dirty="0">
                <a:ea typeface="+mn-lt"/>
                <a:cs typeface="+mn-lt"/>
              </a:rPr>
              <a:t>#000000 '</a:t>
            </a:r>
            <a:r>
              <a:rPr lang="tr-TR" b="1" dirty="0" err="1">
                <a:ea typeface="+mn-lt"/>
                <a:cs typeface="+mn-lt"/>
              </a:rPr>
              <a:t>dir</a:t>
            </a:r>
            <a:r>
              <a:rPr lang="tr-TR" b="1" dirty="0">
                <a:ea typeface="+mn-lt"/>
                <a:cs typeface="+mn-lt"/>
              </a:rPr>
              <a:t>.</a:t>
            </a:r>
            <a:endParaRPr lang="tr-TR" dirty="0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Web sitesi tasarlarken daha çok HEX kodu kullanılır.</a:t>
            </a:r>
            <a:endParaRPr lang="tr-TR" b="1" dirty="0">
              <a:ea typeface="+mn-lt"/>
              <a:cs typeface="+mn-lt"/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96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0AB92A-0DBE-4AC0-ABE0-3A2DA8FD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             HSL DEĞERİ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EED19-F6B6-4E5A-87D4-24713365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noProof="1">
              <a:ea typeface="+mn-lt"/>
              <a:cs typeface="+mn-lt"/>
            </a:endParaRPr>
          </a:p>
          <a:p>
            <a:endParaRPr lang="tr-TR" noProof="1">
              <a:ea typeface="+mn-lt"/>
              <a:cs typeface="+mn-lt"/>
            </a:endParaRPr>
          </a:p>
          <a:p>
            <a:r>
              <a:rPr lang="tr-TR" noProof="1">
                <a:ea typeface="+mn-lt"/>
                <a:cs typeface="+mn-lt"/>
              </a:rPr>
              <a:t>HSL; Hue(ton), Saturation(doygunluk/canlılık) ve Lightness(parlaklık) değerlerinden oluşur</a:t>
            </a:r>
            <a:endParaRPr lang="tr-TR" dirty="0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/>
              <a:t>HSL yönteminde bu değerler ile renk oluşturulur.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908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DD1854-46C1-4623-B852-5F1E41B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</a:t>
            </a:r>
            <a:r>
              <a:rPr lang="tr-TR" noProof="1"/>
              <a:t>    HTML ile FAVicon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7708F6-026A-4F89-890A-A4F0E91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94300" cy="3661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1900" noProof="1"/>
              <a:t>1)Öncelikle  bir görüntü dosyası(jpg</a:t>
            </a:r>
            <a:r>
              <a:rPr lang="tr-TR" sz="1900" noProof="1">
                <a:ea typeface="+mn-lt"/>
                <a:cs typeface="+mn-lt"/>
              </a:rPr>
              <a:t>, bmp, gif, png</a:t>
            </a:r>
            <a:r>
              <a:rPr lang="tr-TR" sz="1900" noProof="1"/>
              <a:t> formatında)seçiyoruz.</a:t>
            </a:r>
          </a:p>
          <a:p>
            <a:pPr marL="0" indent="0">
              <a:buNone/>
            </a:pPr>
            <a:r>
              <a:rPr lang="tr-TR" sz="1900" noProof="1"/>
              <a:t>2)Bu görüntü dosyasını web sitemizin dosyalarının bulunduğu ana dizine yüklüyoruz.</a:t>
            </a:r>
          </a:p>
          <a:p>
            <a:pPr marL="0" indent="0">
              <a:buNone/>
            </a:pPr>
            <a:r>
              <a:rPr lang="tr-TR" sz="1900" noProof="1"/>
              <a:t>Ana dizinimizi hosting sağlayıcımıza danışarak öğrenebiliriz.</a:t>
            </a:r>
          </a:p>
          <a:p>
            <a:pPr marL="0" indent="0">
              <a:buNone/>
            </a:pPr>
            <a:r>
              <a:rPr lang="tr-TR" sz="1900" noProof="1"/>
              <a:t>3)Bu aşamada web sitemizde favicon olarak kullanmak istediğimiz görüntüyü belirtiyoruz.</a:t>
            </a:r>
            <a:endParaRPr lang="tr-TR" sz="1900" dirty="0"/>
          </a:p>
          <a:p>
            <a:pPr marL="0" indent="0">
              <a:buNone/>
            </a:pPr>
            <a:r>
              <a:rPr lang="tr-TR" sz="1900" noProof="1"/>
              <a:t>(</a:t>
            </a:r>
            <a:r>
              <a:rPr lang="tr-TR" sz="1900" noProof="1">
                <a:latin typeface="Gill Sans MT"/>
              </a:rPr>
              <a:t>&lt;link rel="shortcut icon" type="image/png" href="/favicon.png"/&gt;</a:t>
            </a:r>
          </a:p>
          <a:p>
            <a:pPr marL="0" indent="0">
              <a:buNone/>
            </a:pPr>
            <a:r>
              <a:rPr lang="tr-TR" sz="1900" noProof="1">
                <a:latin typeface="Gill Sans MT"/>
              </a:rPr>
              <a:t>Üstteki linki head etiketinin arasına koyarak bu işlemi gerçekleştirebiliriz.</a:t>
            </a:r>
          </a:p>
          <a:p>
            <a:pPr marL="0" indent="0">
              <a:buNone/>
            </a:pPr>
            <a:r>
              <a:rPr lang="tr-TR" sz="1900" noProof="1"/>
              <a:t>Ayrıca üstte verilen linkteki png kısmı ve favicon.png kısmı değişkenlik gösterebilir.</a:t>
            </a:r>
          </a:p>
          <a:p>
            <a:pPr marL="0" indent="0">
              <a:buNone/>
            </a:pPr>
            <a:r>
              <a:rPr lang="tr-TR" sz="1900" noProof="1"/>
              <a:t>4)Faviconumuz artık tarayıcıda görünür haldedir.</a:t>
            </a:r>
            <a:endParaRPr lang="tr-TR" sz="1900" dirty="0"/>
          </a:p>
          <a:p>
            <a:pPr>
              <a:buNone/>
            </a:pPr>
            <a:br>
              <a:rPr lang="en-US" dirty="0"/>
            </a:br>
            <a:endParaRPr lang="en-US" sz="190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778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418FE-D280-49C6-BED5-5ED8045D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Dosya adı ile </a:t>
            </a:r>
            <a:r>
              <a:rPr lang="tr-TR" noProof="1"/>
              <a:t>favicon </a:t>
            </a:r>
            <a:r>
              <a:rPr lang="tr-TR" dirty="0"/>
              <a:t>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946208-478D-4512-9825-CA25D183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3932" cy="3901797"/>
          </a:xfrm>
        </p:spPr>
        <p:txBody>
          <a:bodyPr/>
          <a:lstStyle/>
          <a:p>
            <a:pPr marL="0" indent="0">
              <a:buNone/>
            </a:pPr>
            <a:r>
              <a:rPr lang="tr-TR" noProof="1"/>
              <a:t>1)Öncelikle bir görüntü dosyası(jpg,png,gif,bmp formatında) seçiyoruz.Kare boyutlu bir görüntü dosyası seçmek ikonumuzun daha estetik görünmesini sağlayacaktır.</a:t>
            </a:r>
          </a:p>
          <a:p>
            <a:pPr marL="0" indent="0">
              <a:buNone/>
            </a:pPr>
            <a:r>
              <a:rPr lang="tr-TR" noProof="1"/>
              <a:t>2)Görüntü dosyamızı .ico formatına dönüştürmeliyiz.Bunu yapmak için herhangi bir dönüştürücü seçiyoruz.</a:t>
            </a:r>
          </a:p>
          <a:p>
            <a:pPr marL="0" indent="0">
              <a:buNone/>
            </a:pPr>
            <a:r>
              <a:rPr lang="tr-TR" noProof="1"/>
              <a:t>3)Dönüştürme işlemi tamamlandıktan sonra dosyamızı favicon.ico olarak adlandırıyoruz.</a:t>
            </a:r>
          </a:p>
          <a:p>
            <a:pPr marL="0" indent="0">
              <a:buNone/>
            </a:pPr>
            <a:r>
              <a:rPr lang="tr-TR" noProof="1"/>
              <a:t>4)Bu adımda dosya yöneticisi veya FTP istemcisi ile dönüştürülen dosyamızı  web sitemizin dosyalarının bulunduğu ana dizine yüklüyoruz.Ana dizinimizi hosting sağlayıcımıza danışarak öğrenebiliriz.</a:t>
            </a:r>
          </a:p>
          <a:p>
            <a:pPr marL="0" indent="0">
              <a:buNone/>
            </a:pPr>
            <a:r>
              <a:rPr lang="tr-TR" noProof="1"/>
              <a:t>5)Favicon dosyası yüklenmiştir ve artık tarayıcıda görünür haldedir.</a:t>
            </a:r>
          </a:p>
        </p:txBody>
      </p:sp>
    </p:spTree>
    <p:extLst>
      <p:ext uri="{BB962C8B-B14F-4D97-AF65-F5344CB8AC3E}">
        <p14:creationId xmlns:p14="http://schemas.microsoft.com/office/powerpoint/2010/main" val="382749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2E66EC-1FBA-46D3-9238-3EA2BCA1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BAĞLANTILAR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593E31-645A-4D98-8A1A-3F14ACC2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1"/>
              <a:t>HTML'de bağlantı(link) verme işlemini </a:t>
            </a:r>
            <a:r>
              <a:rPr lang="tr-TR" noProof="1">
                <a:ea typeface="+mn-lt"/>
                <a:cs typeface="+mn-lt"/>
              </a:rPr>
              <a:t>&lt;a href="adres"&gt; koduyla yapabiliriz.</a:t>
            </a:r>
          </a:p>
          <a:p>
            <a:r>
              <a:rPr lang="tr-TR" noProof="1">
                <a:ea typeface="+mn-lt"/>
                <a:cs typeface="+mn-lt"/>
              </a:rPr>
              <a:t> &lt;/a&gt; ile bağlantı verme işlemini sonlandırabiliriz.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Örnek kullanım :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&lt;</a:t>
            </a:r>
            <a:r>
              <a:rPr lang="tr-TR" b="1" noProof="1">
                <a:ea typeface="+mn-lt"/>
                <a:cs typeface="+mn-lt"/>
              </a:rPr>
              <a:t>a</a:t>
            </a:r>
            <a:r>
              <a:rPr lang="tr-TR" noProof="1">
                <a:ea typeface="+mn-lt"/>
                <a:cs typeface="+mn-lt"/>
              </a:rPr>
              <a:t> href="http://sitesi.web.tr/"&gt;Ana sayfa için buraya tıklayın (Site).&lt;/</a:t>
            </a:r>
            <a:r>
              <a:rPr lang="tr-TR" b="1" noProof="1">
                <a:ea typeface="+mn-lt"/>
                <a:cs typeface="+mn-lt"/>
              </a:rPr>
              <a:t>a</a:t>
            </a:r>
            <a:r>
              <a:rPr lang="tr-TR" noProof="1">
                <a:ea typeface="+mn-lt"/>
                <a:cs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888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67CC8F-DD2F-458A-AF72-D42F238C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Sayfa içine link verme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8ADB7B-2D08-45E8-A462-72F25A6C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tr-TR" noProof="1"/>
              <a:t>ayfa içine link verirken </a:t>
            </a:r>
            <a:r>
              <a:rPr lang="tr-TR" b="1" noProof="1">
                <a:ea typeface="+mn-lt"/>
                <a:cs typeface="+mn-lt"/>
              </a:rPr>
              <a:t>name=""</a:t>
            </a:r>
            <a:r>
              <a:rPr lang="tr-TR" noProof="1">
                <a:ea typeface="+mn-lt"/>
                <a:cs typeface="+mn-lt"/>
              </a:rPr>
              <a:t> 'den yararlanırız.</a:t>
            </a:r>
          </a:p>
          <a:p>
            <a:r>
              <a:rPr lang="tr-TR" noProof="1">
                <a:ea typeface="+mn-lt"/>
                <a:cs typeface="+mn-lt"/>
              </a:rPr>
              <a:t>İlk olarak sayfa içinde bağlantı vereceğimiz yere giderek &lt;a name="etiket"&gt;&lt;/a&gt; şeklinde yer imimizi belirtiyoruz.Bunu yaparak bağlantı vereceğimiz kısmı işaretlemiz oluyoruz.</a:t>
            </a:r>
          </a:p>
          <a:p>
            <a:r>
              <a:rPr lang="tr-TR" noProof="1">
                <a:ea typeface="+mn-lt"/>
                <a:cs typeface="+mn-lt"/>
              </a:rPr>
              <a:t>Şimdi bu işarete link vermek için sayfa içerisinde başka bir yerde &lt;a href="#etiket"&gt;(metin)&lt;/a&gt; şeklinde işaretlediğimiz yere link veriyoruz.</a:t>
            </a:r>
          </a:p>
          <a:p>
            <a:r>
              <a:rPr lang="tr-TR" noProof="1">
                <a:ea typeface="+mn-lt"/>
                <a:cs typeface="+mn-lt"/>
              </a:rPr>
              <a:t>Örneğin:&lt;</a:t>
            </a:r>
            <a:r>
              <a:rPr lang="tr-TR" b="1" noProof="1">
                <a:ea typeface="+mn-lt"/>
                <a:cs typeface="+mn-lt"/>
              </a:rPr>
              <a:t>a</a:t>
            </a:r>
            <a:r>
              <a:rPr lang="tr-TR" noProof="1">
                <a:ea typeface="+mn-lt"/>
                <a:cs typeface="+mn-lt"/>
              </a:rPr>
              <a:t> href="#top"&gt;Sayfa Başı&lt;/</a:t>
            </a:r>
            <a:r>
              <a:rPr lang="tr-TR" b="1" noProof="1">
                <a:ea typeface="+mn-lt"/>
                <a:cs typeface="+mn-lt"/>
              </a:rPr>
              <a:t>a</a:t>
            </a:r>
            <a:r>
              <a:rPr lang="tr-TR" noProof="1">
                <a:ea typeface="+mn-lt"/>
                <a:cs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601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C555E3-C466-4658-BA0A-210CA0E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Html indirme linki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A11EAD-2AA2-4AB3-8E55-4C58DC42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&lt;a href="downloads/deneme.pdf"&gt;Download PDF Dosya&lt;/a&gt; şeklinde kod hazırlıyoruz.</a:t>
            </a:r>
            <a:br>
              <a:rPr lang="tr-TR" noProof="1">
                <a:ea typeface="+mn-lt"/>
                <a:cs typeface="+mn-lt"/>
              </a:rPr>
            </a:br>
            <a:br>
              <a:rPr lang="tr-TR" noProof="1">
                <a:ea typeface="+mn-lt"/>
                <a:cs typeface="+mn-lt"/>
              </a:rPr>
            </a:br>
            <a:r>
              <a:rPr lang="tr-TR" noProof="1">
                <a:ea typeface="+mn-lt"/>
                <a:cs typeface="+mn-lt"/>
              </a:rPr>
              <a:t> Hazırladığımız kodun indirme linki haline gelmesi için &lt;a&gt; etiketi içerisine HTML5 ile gelen bir özellik olan download yazmamız gerekmektedir.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Örneğin: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&lt;a href="downloads/deneme.pdf"&gt;Download PDF Dosya&lt;/a&gt; 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tr-TR" dirty="0">
                <a:ea typeface="+mn-lt"/>
                <a:cs typeface="+mn-lt"/>
              </a:rPr>
            </a:br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76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7DED85-41D8-4CBB-9780-D9E971ED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Resimlere bağlantı özelliği kazandırma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EE1AE-DFA9-4895-9540-153013ED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26548"/>
            <a:ext cx="9603275" cy="3661165"/>
          </a:xfrm>
        </p:spPr>
        <p:txBody>
          <a:bodyPr>
            <a:normAutofit/>
          </a:bodyPr>
          <a:lstStyle/>
          <a:p>
            <a:r>
              <a:rPr lang="tr-TR" sz="1700" noProof="1">
                <a:latin typeface="Gill Sans MT"/>
              </a:rPr>
              <a:t>&lt;a href="downloads/picture.jpg"&gt;Download Image Dosya&lt;/a&gt; Şeklinde indirme bağlantımızı hazırlıyoruz.</a:t>
            </a:r>
            <a:endParaRPr lang="tr-TR" dirty="0"/>
          </a:p>
          <a:p>
            <a:pPr marL="0" indent="0">
              <a:buNone/>
            </a:pPr>
            <a:r>
              <a:rPr lang="tr-TR" sz="1700" noProof="1">
                <a:latin typeface="Gill Sans MT"/>
              </a:rPr>
              <a:t>Oluşturduğumuz bağlantının indirilebilmesi için HTML5 ile gelen özellik olan download'ı kullanırız.</a:t>
            </a:r>
          </a:p>
          <a:p>
            <a:pPr marL="0" indent="0">
              <a:buNone/>
            </a:pPr>
            <a:r>
              <a:rPr lang="tr-TR" sz="1700" noProof="1">
                <a:latin typeface="Gill Sans MT"/>
              </a:rPr>
              <a:t>Örneğin:</a:t>
            </a:r>
          </a:p>
          <a:p>
            <a:pPr marL="0" indent="0">
              <a:buNone/>
            </a:pPr>
            <a:r>
              <a:rPr lang="tr-TR" sz="1700" noProof="1">
                <a:latin typeface="Gill Sans MT"/>
              </a:rPr>
              <a:t>&lt;a href="/images/picture.jpg" downloa</a:t>
            </a:r>
            <a:r>
              <a:rPr lang="tr-TR" sz="1700" dirty="0">
                <a:latin typeface="Gill Sans MT"/>
              </a:rPr>
              <a:t>d&gt;</a:t>
            </a:r>
            <a:r>
              <a:rPr lang="tr-TR" dirty="0">
                <a:latin typeface="Consolas"/>
              </a:rPr>
              <a:t>
</a:t>
            </a:r>
            <a:br>
              <a:rPr lang="tr-TR" dirty="0">
                <a:latin typeface="Consolas"/>
              </a:rPr>
            </a:br>
            <a:r>
              <a:rPr lang="tr-TR" dirty="0">
                <a:latin typeface="Consolas"/>
              </a:rPr>
              <a:t>
</a:t>
            </a:r>
            <a:br>
              <a:rPr lang="tr-TR" dirty="0">
                <a:latin typeface="Consolas"/>
              </a:rPr>
            </a:br>
            <a:endParaRPr lang="tr-T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375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7C5E3-AD0B-4544-8CB2-BE114A9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TARGET PARAMETRESİ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663879-FC82-43AF-9AE6-CEAAFF18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Bağlantıyı yeni pencerede açmamızı sağlar.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target</a:t>
            </a:r>
            <a:r>
              <a:rPr lang="tr-TR" b="1" dirty="0">
                <a:ea typeface="+mn-lt"/>
                <a:cs typeface="+mn-lt"/>
              </a:rPr>
              <a:t>="_</a:t>
            </a:r>
            <a:r>
              <a:rPr lang="tr-TR" b="1" dirty="0" err="1">
                <a:ea typeface="+mn-lt"/>
                <a:cs typeface="+mn-lt"/>
              </a:rPr>
              <a:t>blank</a:t>
            </a:r>
            <a:r>
              <a:rPr lang="tr-TR" b="1" dirty="0">
                <a:ea typeface="+mn-lt"/>
                <a:cs typeface="+mn-lt"/>
              </a:rPr>
              <a:t>" </a:t>
            </a:r>
            <a:r>
              <a:rPr lang="tr-TR" dirty="0">
                <a:ea typeface="+mn-lt"/>
                <a:cs typeface="+mn-lt"/>
              </a:rPr>
              <a:t>şeklinde kullanılır</a:t>
            </a:r>
          </a:p>
        </p:txBody>
      </p:sp>
    </p:spTree>
    <p:extLst>
      <p:ext uri="{BB962C8B-B14F-4D97-AF65-F5344CB8AC3E}">
        <p14:creationId xmlns:p14="http://schemas.microsoft.com/office/powerpoint/2010/main" val="324343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B98EBE-9DEF-4937-90BE-D7BC8974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/>
              <a:buChar char="•"/>
            </a:pPr>
            <a:r>
              <a:rPr lang="tr-TR" noProof="1">
                <a:ea typeface="+mj-lt"/>
                <a:cs typeface="+mj-lt"/>
              </a:rPr>
              <a:t>Scrollbar (Kaydırma Çubuğu)</a:t>
            </a:r>
            <a:endParaRPr lang="tr-TR" noProof="1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D7CFF3-B7C9-4714-A9EF-87837069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868" y="2948179"/>
            <a:ext cx="9603275" cy="3450613"/>
          </a:xfrm>
        </p:spPr>
        <p:txBody>
          <a:bodyPr/>
          <a:lstStyle/>
          <a:p>
            <a:r>
              <a:rPr lang="tr-TR"/>
              <a:t>Web sayfalarının sağında bulunan ve aşağı ya da yukarı hareket ederek sayfayı gezinmemizi sağlayan özelliktir.</a:t>
            </a:r>
          </a:p>
        </p:txBody>
      </p:sp>
    </p:spTree>
    <p:extLst>
      <p:ext uri="{BB962C8B-B14F-4D97-AF65-F5344CB8AC3E}">
        <p14:creationId xmlns:p14="http://schemas.microsoft.com/office/powerpoint/2010/main" val="91118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C71F21-5326-4905-AF0E-923334A0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            HEAD ETİKETİ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F39C11-003E-4F5C-961B-323B8418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noProof="1"/>
          </a:p>
          <a:p>
            <a:r>
              <a:rPr lang="tr-TR" noProof="1"/>
              <a:t>Head etiketi sayfada görünmez.</a:t>
            </a:r>
            <a:endParaRPr lang="tr-TR" dirty="0"/>
          </a:p>
          <a:p>
            <a:endParaRPr lang="tr-TR" noProof="1"/>
          </a:p>
          <a:p>
            <a:r>
              <a:rPr lang="tr-TR" noProof="1">
                <a:ea typeface="+mn-lt"/>
                <a:cs typeface="+mn-lt"/>
              </a:rPr>
              <a:t>&lt;head&gt; şeklinde yazılır ve kapatılan bir etikettir.Kapatılması ise    "&lt;/head&gt; "şeklindedir.</a:t>
            </a:r>
          </a:p>
          <a:p>
            <a:endParaRPr lang="tr-TR" noProof="1"/>
          </a:p>
          <a:p>
            <a:r>
              <a:rPr lang="tr-TR" noProof="1">
                <a:ea typeface="+mn-lt"/>
                <a:cs typeface="+mn-lt"/>
              </a:rPr>
              <a:t>Bu etiket title,style,base,link vb. etiketleri içerisinde barındıran bir etikettir.</a:t>
            </a:r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4116896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AB9502-F25D-4DE8-BCAA-79CADD4E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Paragraf biçimlendirme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B5A601-8C58-444D-81E4-88BE24DE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316" y="2877995"/>
            <a:ext cx="9603275" cy="3450613"/>
          </a:xfrm>
        </p:spPr>
        <p:txBody>
          <a:bodyPr/>
          <a:lstStyle/>
          <a:p>
            <a:r>
              <a:rPr lang="tr-TR" sz="3000" noProof="1">
                <a:ea typeface="+mn-lt"/>
                <a:cs typeface="+mn-lt"/>
              </a:rPr>
              <a:t>p.onemli {color:blue; } bu kod ile onemli classı paragraflar kırmızı olacaktır.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8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4027B2-BD96-4A0D-921E-26C498B0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Resim için çerçeve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6DD3B-A6DF-480A-BEF6-3924FFED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işlemi </a:t>
            </a:r>
            <a:r>
              <a:rPr lang="tr-TR" noProof="1"/>
              <a:t>frameset etiketi kullanarak halledebiliriz.</a:t>
            </a:r>
          </a:p>
          <a:p>
            <a:pPr marL="0" indent="0">
              <a:buNone/>
            </a:pPr>
            <a:r>
              <a:rPr lang="tr-TR" dirty="0"/>
              <a:t>Örnek kullanım: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A7A59AF-9875-4D0C-8E62-160EFA59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2" y="3367708"/>
            <a:ext cx="5049252" cy="14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2559C6-5316-4CD2-B6E3-E30C083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için</a:t>
            </a:r>
            <a:r>
              <a:rPr lang="tr-TR" noProof="1"/>
              <a:t> img</a:t>
            </a:r>
            <a:r>
              <a:rPr lang="tr-TR" dirty="0"/>
              <a:t> alt özelliği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8560F3-0F7A-4646-8109-31D5ADE3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634" y="2537650"/>
            <a:ext cx="9603275" cy="3450613"/>
          </a:xfrm>
        </p:spPr>
        <p:txBody>
          <a:bodyPr/>
          <a:lstStyle/>
          <a:p>
            <a:pPr marL="0" indent="0"/>
            <a:r>
              <a:rPr lang="tr-TR" noProof="1">
                <a:ea typeface="+mn-lt"/>
                <a:cs typeface="+mn-lt"/>
              </a:rPr>
              <a:t>Görüntü ekranda gösterilmezse, görüntü yerine alternatif bir metin gösterilmesini sağlar.</a:t>
            </a:r>
            <a:endParaRPr lang="tr-TR" noProof="1"/>
          </a:p>
          <a:p>
            <a:pPr marL="0" indent="0"/>
            <a:endParaRPr lang="tr-TR" noProof="1"/>
          </a:p>
          <a:p>
            <a:pPr marL="0" indent="0"/>
            <a:r>
              <a:rPr lang="tr-TR" noProof="1">
                <a:ea typeface="+mn-lt"/>
                <a:cs typeface="+mn-lt"/>
              </a:rPr>
              <a:t>&lt;img alt=" metin "&gt; şeklinde kullanılır.</a:t>
            </a:r>
            <a:endParaRPr lang="tr-TR" noProof="1"/>
          </a:p>
          <a:p>
            <a:pPr marL="0" indent="0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078326-B42E-4BC0-8597-18C68314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ARKAPLAN DÜZENLEME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9C434-EFCC-41A7-8B86-A7FE657E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26" y="2443705"/>
            <a:ext cx="9603275" cy="3450613"/>
          </a:xfrm>
        </p:spPr>
        <p:txBody>
          <a:bodyPr/>
          <a:lstStyle/>
          <a:p>
            <a:pPr marL="0" indent="0"/>
            <a:r>
              <a:rPr lang="tr-TR" noProof="1">
                <a:ea typeface="+mn-lt"/>
                <a:cs typeface="+mn-lt"/>
              </a:rPr>
              <a:t>&lt;body&gt; etiketi arka plan belirlemek için iki tane parametre bulundurur. 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Bunlar "bgcolor" ve "background" parametreleridir. 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bgcolor ile sayfanın arka plan rengini belirleyebiliriz.</a:t>
            </a:r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background ile de  sayfanın arka plan resmini belirleyebiliriz.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8A766-728E-4960-B735-79C5162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           </a:t>
            </a:r>
            <a:r>
              <a:rPr lang="tr-TR" noProof="1"/>
              <a:t>   Title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3C6AA2-8ED5-4F3E-A6BE-1F323F7E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290" y="1895416"/>
            <a:ext cx="9603275" cy="4212613"/>
          </a:xfrm>
        </p:spPr>
        <p:txBody>
          <a:bodyPr/>
          <a:lstStyle/>
          <a:p>
            <a:endParaRPr lang="tr-TR" noProof="1"/>
          </a:p>
          <a:p>
            <a:r>
              <a:rPr lang="tr-TR" noProof="1"/>
              <a:t>Title etiketi başlık oluşturur ve head etiketinin arasına yazılır.</a:t>
            </a:r>
          </a:p>
          <a:p>
            <a:endParaRPr lang="tr-TR" noProof="1"/>
          </a:p>
          <a:p>
            <a:r>
              <a:rPr lang="tr-TR" noProof="1">
                <a:ea typeface="+mn-lt"/>
                <a:cs typeface="+mn-lt"/>
              </a:rPr>
              <a:t>Kapatılan bir etikettir.&lt;title&gt; şeklinde açılır ve &lt;/title&gt; şeklinde kapatılır.</a:t>
            </a:r>
            <a:endParaRPr lang="tr-TR" dirty="0">
              <a:ea typeface="+mn-lt"/>
              <a:cs typeface="+mn-lt"/>
            </a:endParaRPr>
          </a:p>
          <a:p>
            <a:endParaRPr lang="tr-TR" noProof="1"/>
          </a:p>
          <a:p>
            <a:r>
              <a:rPr lang="tr-TR" noProof="1">
                <a:ea typeface="+mn-lt"/>
                <a:cs typeface="+mn-lt"/>
              </a:rPr>
              <a:t>Title etiketi  ile oluşturulan başlık sekmenin üstünde gözükür.Örneğin:</a:t>
            </a:r>
            <a:endParaRPr lang="tr-TR" noProof="1"/>
          </a:p>
          <a:p>
            <a:endParaRPr lang="tr-TR" noProof="1"/>
          </a:p>
          <a:p>
            <a:endParaRPr lang="tr-TR" noProof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BBA7EEF0-B7F3-4B8D-AE01-B1FC6DED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73" y="5082328"/>
            <a:ext cx="8787008" cy="4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F3519-8835-4552-B892-48A62B8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            STYLE ETİKETİ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3384B8-F7E1-4862-9223-552AAE68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noProof="1"/>
              <a:t>Style etiketi stil bilgileri tanımlar.(arkaplan rengi ya da yazı rengi gibi)</a:t>
            </a:r>
          </a:p>
          <a:p>
            <a:endParaRPr lang="tr-TR" noProof="1"/>
          </a:p>
          <a:p>
            <a:r>
              <a:rPr lang="tr-TR" noProof="1"/>
              <a:t>Style etiketi &lt;style&gt; ile açılıp &lt;/style&gt; şeklinde kapatılır.</a:t>
            </a:r>
          </a:p>
          <a:p>
            <a:endParaRPr lang="tr-TR" noProof="1"/>
          </a:p>
          <a:p>
            <a:r>
              <a:rPr lang="tr-TR" noProof="1"/>
              <a:t>Head etiketinin arasında yazılır.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69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D5E1B9-EC39-4A7D-9E83-AD13B4D5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Style etiketi ile</a:t>
            </a:r>
            <a:r>
              <a:rPr lang="tr-TR" noProof="1"/>
              <a:t> arkaplan</a:t>
            </a:r>
            <a:r>
              <a:rPr lang="tr-TR" dirty="0"/>
              <a:t> değiştirme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B1C36C-A9D7-49A9-8777-D73AF856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1"/>
              <a:t>Style etiketlerinin arasına </a:t>
            </a:r>
            <a:r>
              <a:rPr lang="tr-TR" noProof="1">
                <a:ea typeface="+mn-lt"/>
                <a:cs typeface="+mn-lt"/>
              </a:rPr>
              <a:t>{background-color: rengin ingilizce karşılığı;} biçiminde yazılarak style etiketi kullanılabilir.Örnek bir kullanım ve sonucu aşağıdadır:</a:t>
            </a:r>
          </a:p>
          <a:p>
            <a:endParaRPr lang="tr-TR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B364CC2-3960-49F7-BC1D-697F8B6D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55" y="3523616"/>
            <a:ext cx="2743200" cy="2253343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F57BA82-BC4E-4AC2-A06F-6104E2D7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25" y="3500698"/>
            <a:ext cx="2695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8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AB413-EC3A-4C41-8EA1-4CDF547C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         SCRİPT ETİKETİ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B3DD3F-B225-4498-99A7-E4FA96C9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49" y="2182746"/>
            <a:ext cx="9603275" cy="3450613"/>
          </a:xfrm>
        </p:spPr>
        <p:txBody>
          <a:bodyPr/>
          <a:lstStyle/>
          <a:p>
            <a:r>
              <a:rPr lang="tr-TR" noProof="1"/>
              <a:t>Script etiketi çalıştırılabilir bir script yani dil tanımlanmasını sağlar.</a:t>
            </a:r>
          </a:p>
          <a:p>
            <a:endParaRPr lang="tr-TR" noProof="1"/>
          </a:p>
          <a:p>
            <a:r>
              <a:rPr lang="tr-TR" noProof="1"/>
              <a:t>Script etiketi de  kapatılabilen bir etikettir.</a:t>
            </a:r>
          </a:p>
          <a:p>
            <a:endParaRPr lang="tr-TR" noProof="1"/>
          </a:p>
          <a:p>
            <a:r>
              <a:rPr lang="tr-TR" noProof="1"/>
              <a:t>Script eklemek sayfayı daha dinamik yapar.</a:t>
            </a:r>
          </a:p>
        </p:txBody>
      </p:sp>
    </p:spTree>
    <p:extLst>
      <p:ext uri="{BB962C8B-B14F-4D97-AF65-F5344CB8AC3E}">
        <p14:creationId xmlns:p14="http://schemas.microsoft.com/office/powerpoint/2010/main" val="161837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D6AF2A-3076-40AF-99E4-744D1F3C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1"/>
              <a:t>                    Noscript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0E1345-F5CC-4E60-850D-C70AADEC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91513"/>
            <a:ext cx="9603275" cy="3450613"/>
          </a:xfrm>
        </p:spPr>
        <p:txBody>
          <a:bodyPr/>
          <a:lstStyle/>
          <a:p>
            <a:r>
              <a:rPr lang="tr-TR" noProof="1"/>
              <a:t>Sayfanın ziyaretçisinin kullandığı tarayıcı javascripti desteklemiyorsa tarayıcısının javascript desteklemediğini ziyaretçiye bildirmemizi sağlar.</a:t>
            </a:r>
          </a:p>
          <a:p>
            <a:endParaRPr lang="tr-TR" noProof="1"/>
          </a:p>
          <a:p>
            <a:r>
              <a:rPr lang="tr-TR" noProof="1"/>
              <a:t>Diğer çoğu etiket gibi kapatılan bir etikettir.</a:t>
            </a:r>
          </a:p>
        </p:txBody>
      </p:sp>
    </p:spTree>
    <p:extLst>
      <p:ext uri="{BB962C8B-B14F-4D97-AF65-F5344CB8AC3E}">
        <p14:creationId xmlns:p14="http://schemas.microsoft.com/office/powerpoint/2010/main" val="320336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A742ED-DDB6-4DCE-A1B5-F1F940E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                   HTML RENKLERİ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3BBBFE-9639-4F7F-9236-7C280F5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ea typeface="+mn-lt"/>
              <a:cs typeface="+mn-lt"/>
            </a:endParaRPr>
          </a:p>
          <a:p>
            <a:endParaRPr lang="tr-TR" noProof="1">
              <a:ea typeface="+mn-lt"/>
              <a:cs typeface="+mn-lt"/>
            </a:endParaRPr>
          </a:p>
          <a:p>
            <a:r>
              <a:rPr lang="tr-TR" noProof="1">
                <a:ea typeface="+mn-lt"/>
                <a:cs typeface="+mn-lt"/>
              </a:rPr>
              <a:t>HTML dili, 140 farklı renk ismini desteklemektedir.</a:t>
            </a:r>
            <a:endParaRPr lang="tr-TR" noProof="1"/>
          </a:p>
          <a:p>
            <a:pPr marL="0" indent="0">
              <a:buNone/>
            </a:pPr>
            <a:r>
              <a:rPr lang="tr-TR" noProof="1">
                <a:ea typeface="+mn-lt"/>
                <a:cs typeface="+mn-lt"/>
              </a:rPr>
              <a:t>   Örneğin kırmızı rengi red olarak kullanabiliriz.</a:t>
            </a:r>
            <a:endParaRPr lang="tr-TR" noProof="1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78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292AEE-21C0-4FEE-B11D-F800AE4F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                         RGB DEĞERİ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CD471F9-F28A-4045-BB8D-B54E724C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12" y="1911348"/>
            <a:ext cx="9603275" cy="4264804"/>
          </a:xfrm>
        </p:spPr>
        <p:txBody>
          <a:bodyPr/>
          <a:lstStyle/>
          <a:p>
            <a:r>
              <a:rPr lang="tr-TR" noProof="1"/>
              <a:t>RGB'nin açılımı Red,Green ve Black'ten gelir.Grafik programlarında sıkça kullanılır.</a:t>
            </a:r>
          </a:p>
          <a:p>
            <a:endParaRPr lang="tr-TR" dirty="0"/>
          </a:p>
          <a:p>
            <a:r>
              <a:rPr lang="tr-TR" dirty="0">
                <a:ea typeface="+mn-lt"/>
                <a:cs typeface="+mn-lt"/>
              </a:rPr>
              <a:t>Her bir değer 0 ile 255 arasında bir sayıya karşılık gelip RGB rengi oluşturur. </a:t>
            </a:r>
          </a:p>
          <a:p>
            <a:endParaRPr lang="tr-TR" dirty="0"/>
          </a:p>
          <a:p>
            <a:r>
              <a:rPr lang="tr-TR" dirty="0">
                <a:ea typeface="+mn-lt"/>
                <a:cs typeface="+mn-lt"/>
              </a:rPr>
              <a:t> Örneğin 0,0,0 değerleri siyah renge karşılık gelir.</a:t>
            </a:r>
          </a:p>
          <a:p>
            <a:endParaRPr lang="tr-TR" dirty="0"/>
          </a:p>
          <a:p>
            <a:r>
              <a:rPr lang="tr-TR" noProof="1"/>
              <a:t>RGB'de</a:t>
            </a:r>
            <a:r>
              <a:rPr lang="tr-TR" dirty="0"/>
              <a:t> aynı değerleri yan yana koyarak ton ayarlaması yapabiliriz.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0963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Geniş ekran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Gallery</vt:lpstr>
      <vt:lpstr>WEB TASARIM SUNU ÇALIŞMASI</vt:lpstr>
      <vt:lpstr>                        HEAD ETİKETİ</vt:lpstr>
      <vt:lpstr>                          Title etiketi</vt:lpstr>
      <vt:lpstr>                        STYLE ETİKETİ</vt:lpstr>
      <vt:lpstr>Style etiketi ile arkaplan değiştirme</vt:lpstr>
      <vt:lpstr>                     SCRİPT ETİKETİ </vt:lpstr>
      <vt:lpstr>                    Noscript etiketi</vt:lpstr>
      <vt:lpstr>                    HTML RENKLERİ</vt:lpstr>
      <vt:lpstr>                         RGB DEĞERİ</vt:lpstr>
      <vt:lpstr>                               HEX DEĞERİ  </vt:lpstr>
      <vt:lpstr>                         HSL DEĞERİ</vt:lpstr>
      <vt:lpstr>              HTML ile FAVicon ekleme</vt:lpstr>
      <vt:lpstr>      Dosya adı ile favicon ekleme</vt:lpstr>
      <vt:lpstr>BAĞLANTILAR</vt:lpstr>
      <vt:lpstr>            Sayfa içine link verme</vt:lpstr>
      <vt:lpstr>      Html indirme linki ekleme</vt:lpstr>
      <vt:lpstr>Resimlere bağlantı özelliği kazandırma</vt:lpstr>
      <vt:lpstr>TARGET PARAMETRESİ</vt:lpstr>
      <vt:lpstr>Scrollbar (Kaydırma Çubuğu)  </vt:lpstr>
      <vt:lpstr>Paragraf biçimlendirme</vt:lpstr>
      <vt:lpstr>    Resim için çerçeve ekleme</vt:lpstr>
      <vt:lpstr>HTML için img alt özelliği</vt:lpstr>
      <vt:lpstr>HTML ARKAPLAN DÜZENLEME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990</cp:revision>
  <dcterms:created xsi:type="dcterms:W3CDTF">2020-10-28T09:30:41Z</dcterms:created>
  <dcterms:modified xsi:type="dcterms:W3CDTF">2020-11-01T11:51:00Z</dcterms:modified>
</cp:coreProperties>
</file>